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75" r:id="rId2"/>
    <p:sldId id="256" r:id="rId3"/>
    <p:sldId id="299" r:id="rId4"/>
    <p:sldId id="300" r:id="rId5"/>
    <p:sldId id="301" r:id="rId6"/>
    <p:sldId id="303" r:id="rId7"/>
    <p:sldId id="305" r:id="rId8"/>
    <p:sldId id="307" r:id="rId9"/>
    <p:sldId id="309" r:id="rId10"/>
    <p:sldId id="274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71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6DCFFA-2973-4D52-9623-B28E1BE4B95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975007A-3168-4C32-ACB5-6B671FEB62EE}">
      <dgm:prSet phldrT="[Text]"/>
      <dgm:spPr/>
      <dgm:t>
        <a:bodyPr/>
        <a:lstStyle/>
        <a:p>
          <a:pPr algn="ctr" rtl="1"/>
          <a:r>
            <a:rPr lang="ar-EG" b="1" dirty="0" smtClean="0"/>
            <a:t>الرأى العام المحلى</a:t>
          </a:r>
          <a:endParaRPr lang="ar-EG" b="1" dirty="0"/>
        </a:p>
      </dgm:t>
    </dgm:pt>
    <dgm:pt modelId="{C09883C7-3B62-43B3-8127-19D675725AB9}" type="parTrans" cxnId="{0316C3A7-57D0-4DA1-9A2E-74C51829E30F}">
      <dgm:prSet/>
      <dgm:spPr/>
      <dgm:t>
        <a:bodyPr/>
        <a:lstStyle/>
        <a:p>
          <a:pPr rtl="1"/>
          <a:endParaRPr lang="ar-EG"/>
        </a:p>
      </dgm:t>
    </dgm:pt>
    <dgm:pt modelId="{879EEE57-8312-445D-9650-182185828FCF}" type="sibTrans" cxnId="{0316C3A7-57D0-4DA1-9A2E-74C51829E30F}">
      <dgm:prSet/>
      <dgm:spPr/>
      <dgm:t>
        <a:bodyPr/>
        <a:lstStyle/>
        <a:p>
          <a:pPr rtl="1"/>
          <a:endParaRPr lang="ar-EG"/>
        </a:p>
      </dgm:t>
    </dgm:pt>
    <dgm:pt modelId="{9A0AF8BB-C5B5-4D80-8349-367CE5E458CD}">
      <dgm:prSet phldrT="[Text]"/>
      <dgm:spPr/>
      <dgm:t>
        <a:bodyPr/>
        <a:lstStyle/>
        <a:p>
          <a:pPr algn="r" rtl="1"/>
          <a:r>
            <a:rPr lang="ar-EG" b="1" dirty="0" smtClean="0"/>
            <a:t>الرأى العام الوطنى</a:t>
          </a:r>
          <a:endParaRPr lang="ar-EG" b="1" dirty="0"/>
        </a:p>
      </dgm:t>
    </dgm:pt>
    <dgm:pt modelId="{EE07A832-1C81-4FE6-95D8-32ECE725AA73}" type="parTrans" cxnId="{88367C35-2C0D-4761-8EF0-53D62114206B}">
      <dgm:prSet/>
      <dgm:spPr/>
      <dgm:t>
        <a:bodyPr/>
        <a:lstStyle/>
        <a:p>
          <a:pPr rtl="1"/>
          <a:endParaRPr lang="ar-EG"/>
        </a:p>
      </dgm:t>
    </dgm:pt>
    <dgm:pt modelId="{B6EF3DBB-BE3A-4481-98EB-2B2F7F2DE812}" type="sibTrans" cxnId="{88367C35-2C0D-4761-8EF0-53D62114206B}">
      <dgm:prSet/>
      <dgm:spPr/>
      <dgm:t>
        <a:bodyPr/>
        <a:lstStyle/>
        <a:p>
          <a:pPr rtl="1"/>
          <a:endParaRPr lang="ar-EG"/>
        </a:p>
      </dgm:t>
    </dgm:pt>
    <dgm:pt modelId="{F8925515-B12F-436F-98BD-829BFC6EA6E3}">
      <dgm:prSet phldrT="[Text]"/>
      <dgm:spPr/>
      <dgm:t>
        <a:bodyPr/>
        <a:lstStyle/>
        <a:p>
          <a:pPr algn="ctr" rtl="1"/>
          <a:r>
            <a:rPr lang="ar-EG" b="1" dirty="0" smtClean="0"/>
            <a:t>الرأى العام الإقليمى</a:t>
          </a:r>
          <a:endParaRPr lang="ar-EG" b="1" dirty="0"/>
        </a:p>
      </dgm:t>
    </dgm:pt>
    <dgm:pt modelId="{78C8DD56-15EB-4F62-8A72-E89F56CD4E9A}" type="parTrans" cxnId="{11561CB4-955E-409A-B704-271BB9F94D39}">
      <dgm:prSet/>
      <dgm:spPr/>
      <dgm:t>
        <a:bodyPr/>
        <a:lstStyle/>
        <a:p>
          <a:pPr rtl="1"/>
          <a:endParaRPr lang="ar-EG"/>
        </a:p>
      </dgm:t>
    </dgm:pt>
    <dgm:pt modelId="{8905FBB7-BB45-46EA-8D39-D7AF8F6EDBC6}" type="sibTrans" cxnId="{11561CB4-955E-409A-B704-271BB9F94D39}">
      <dgm:prSet/>
      <dgm:spPr/>
      <dgm:t>
        <a:bodyPr/>
        <a:lstStyle/>
        <a:p>
          <a:pPr rtl="1"/>
          <a:endParaRPr lang="ar-EG"/>
        </a:p>
      </dgm:t>
    </dgm:pt>
    <dgm:pt modelId="{900A3BDF-3616-462D-A1B6-87014286866E}">
      <dgm:prSet phldrT="[Text]"/>
      <dgm:spPr/>
      <dgm:t>
        <a:bodyPr/>
        <a:lstStyle/>
        <a:p>
          <a:pPr algn="r" rtl="1"/>
          <a:r>
            <a:rPr lang="ar-EG" b="1" dirty="0" smtClean="0"/>
            <a:t>الرأى العام العالمى</a:t>
          </a:r>
          <a:endParaRPr lang="ar-EG" b="1" dirty="0"/>
        </a:p>
      </dgm:t>
    </dgm:pt>
    <dgm:pt modelId="{FEC4F057-C8E5-4650-8B5C-91DDCC961C44}" type="parTrans" cxnId="{75D811BD-E14D-43DD-A094-EDDAA7CD78D1}">
      <dgm:prSet/>
      <dgm:spPr/>
      <dgm:t>
        <a:bodyPr/>
        <a:lstStyle/>
        <a:p>
          <a:pPr rtl="1"/>
          <a:endParaRPr lang="ar-EG"/>
        </a:p>
      </dgm:t>
    </dgm:pt>
    <dgm:pt modelId="{EE1C1E80-F82D-4258-8E7A-A5A844D8D138}" type="sibTrans" cxnId="{75D811BD-E14D-43DD-A094-EDDAA7CD78D1}">
      <dgm:prSet/>
      <dgm:spPr/>
      <dgm:t>
        <a:bodyPr/>
        <a:lstStyle/>
        <a:p>
          <a:pPr rtl="1"/>
          <a:endParaRPr lang="ar-EG"/>
        </a:p>
      </dgm:t>
    </dgm:pt>
    <dgm:pt modelId="{EA20D838-0EC2-495F-9611-3907E9C685AE}" type="pres">
      <dgm:prSet presAssocID="{6A6DCFFA-2973-4D52-9623-B28E1BE4B953}" presName="compositeShape" presStyleCnt="0">
        <dgm:presLayoutVars>
          <dgm:chMax val="7"/>
          <dgm:dir/>
          <dgm:resizeHandles val="exact"/>
        </dgm:presLayoutVars>
      </dgm:prSet>
      <dgm:spPr/>
    </dgm:pt>
    <dgm:pt modelId="{2739062C-922B-4755-9D57-1B98C9EFDB1A}" type="pres">
      <dgm:prSet presAssocID="{8975007A-3168-4C32-ACB5-6B671FEB62EE}" presName="circ1" presStyleLbl="vennNode1" presStyleIdx="0" presStyleCnt="4"/>
      <dgm:spPr/>
      <dgm:t>
        <a:bodyPr/>
        <a:lstStyle/>
        <a:p>
          <a:pPr rtl="1"/>
          <a:endParaRPr lang="ar-EG"/>
        </a:p>
      </dgm:t>
    </dgm:pt>
    <dgm:pt modelId="{191A5BA3-CA3E-4956-959D-10F4A37DE8EB}" type="pres">
      <dgm:prSet presAssocID="{8975007A-3168-4C32-ACB5-6B671FEB62E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9AAA5A6-32DE-41B9-8587-A5566DC8CFF1}" type="pres">
      <dgm:prSet presAssocID="{9A0AF8BB-C5B5-4D80-8349-367CE5E458CD}" presName="circ2" presStyleLbl="vennNode1" presStyleIdx="1" presStyleCnt="4"/>
      <dgm:spPr/>
      <dgm:t>
        <a:bodyPr/>
        <a:lstStyle/>
        <a:p>
          <a:pPr rtl="1"/>
          <a:endParaRPr lang="ar-EG"/>
        </a:p>
      </dgm:t>
    </dgm:pt>
    <dgm:pt modelId="{79A943F4-F682-4D10-B887-CDA64B2FDC7E}" type="pres">
      <dgm:prSet presAssocID="{9A0AF8BB-C5B5-4D80-8349-367CE5E458C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7D0BFB2-19A1-4E5E-8D4D-833C4AAE26A6}" type="pres">
      <dgm:prSet presAssocID="{F8925515-B12F-436F-98BD-829BFC6EA6E3}" presName="circ3" presStyleLbl="vennNode1" presStyleIdx="2" presStyleCnt="4"/>
      <dgm:spPr/>
      <dgm:t>
        <a:bodyPr/>
        <a:lstStyle/>
        <a:p>
          <a:pPr rtl="1"/>
          <a:endParaRPr lang="ar-EG"/>
        </a:p>
      </dgm:t>
    </dgm:pt>
    <dgm:pt modelId="{39FEAC67-91CB-4763-A3D8-250F0ADBDFBF}" type="pres">
      <dgm:prSet presAssocID="{F8925515-B12F-436F-98BD-829BFC6EA6E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E444A59-9B13-4B82-9954-9EC6220880C0}" type="pres">
      <dgm:prSet presAssocID="{900A3BDF-3616-462D-A1B6-87014286866E}" presName="circ4" presStyleLbl="vennNode1" presStyleIdx="3" presStyleCnt="4"/>
      <dgm:spPr/>
      <dgm:t>
        <a:bodyPr/>
        <a:lstStyle/>
        <a:p>
          <a:pPr rtl="1"/>
          <a:endParaRPr lang="ar-EG"/>
        </a:p>
      </dgm:t>
    </dgm:pt>
    <dgm:pt modelId="{E756EB4F-0601-4913-9990-197D00D9D493}" type="pres">
      <dgm:prSet presAssocID="{900A3BDF-3616-462D-A1B6-87014286866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88367C35-2C0D-4761-8EF0-53D62114206B}" srcId="{6A6DCFFA-2973-4D52-9623-B28E1BE4B953}" destId="{9A0AF8BB-C5B5-4D80-8349-367CE5E458CD}" srcOrd="1" destOrd="0" parTransId="{EE07A832-1C81-4FE6-95D8-32ECE725AA73}" sibTransId="{B6EF3DBB-BE3A-4481-98EB-2B2F7F2DE812}"/>
    <dgm:cxn modelId="{FE807B61-A752-4DA5-8068-4CAC701055C5}" type="presOf" srcId="{900A3BDF-3616-462D-A1B6-87014286866E}" destId="{E756EB4F-0601-4913-9990-197D00D9D493}" srcOrd="1" destOrd="0" presId="urn:microsoft.com/office/officeart/2005/8/layout/venn1"/>
    <dgm:cxn modelId="{196D70A9-951D-4C24-9925-6C69042AFFD5}" type="presOf" srcId="{900A3BDF-3616-462D-A1B6-87014286866E}" destId="{7E444A59-9B13-4B82-9954-9EC6220880C0}" srcOrd="0" destOrd="0" presId="urn:microsoft.com/office/officeart/2005/8/layout/venn1"/>
    <dgm:cxn modelId="{0316C3A7-57D0-4DA1-9A2E-74C51829E30F}" srcId="{6A6DCFFA-2973-4D52-9623-B28E1BE4B953}" destId="{8975007A-3168-4C32-ACB5-6B671FEB62EE}" srcOrd="0" destOrd="0" parTransId="{C09883C7-3B62-43B3-8127-19D675725AB9}" sibTransId="{879EEE57-8312-445D-9650-182185828FCF}"/>
    <dgm:cxn modelId="{A3690B10-B4EA-4EE4-A763-3789B5D692DB}" type="presOf" srcId="{8975007A-3168-4C32-ACB5-6B671FEB62EE}" destId="{191A5BA3-CA3E-4956-959D-10F4A37DE8EB}" srcOrd="1" destOrd="0" presId="urn:microsoft.com/office/officeart/2005/8/layout/venn1"/>
    <dgm:cxn modelId="{E25AC8E9-74D8-4D69-A9CB-C4FBF22893B3}" type="presOf" srcId="{9A0AF8BB-C5B5-4D80-8349-367CE5E458CD}" destId="{B9AAA5A6-32DE-41B9-8587-A5566DC8CFF1}" srcOrd="0" destOrd="0" presId="urn:microsoft.com/office/officeart/2005/8/layout/venn1"/>
    <dgm:cxn modelId="{5015F9D6-D4C0-4343-9DBC-D51D4C08E67F}" type="presOf" srcId="{6A6DCFFA-2973-4D52-9623-B28E1BE4B953}" destId="{EA20D838-0EC2-495F-9611-3907E9C685AE}" srcOrd="0" destOrd="0" presId="urn:microsoft.com/office/officeart/2005/8/layout/venn1"/>
    <dgm:cxn modelId="{9FD9613E-9CA0-465D-866F-75B3FED9C4CD}" type="presOf" srcId="{F8925515-B12F-436F-98BD-829BFC6EA6E3}" destId="{C7D0BFB2-19A1-4E5E-8D4D-833C4AAE26A6}" srcOrd="0" destOrd="0" presId="urn:microsoft.com/office/officeart/2005/8/layout/venn1"/>
    <dgm:cxn modelId="{63AAF2C1-7CD1-4E90-A56A-7425CEAD1DBD}" type="presOf" srcId="{9A0AF8BB-C5B5-4D80-8349-367CE5E458CD}" destId="{79A943F4-F682-4D10-B887-CDA64B2FDC7E}" srcOrd="1" destOrd="0" presId="urn:microsoft.com/office/officeart/2005/8/layout/venn1"/>
    <dgm:cxn modelId="{0F02489A-612F-44E6-9F31-57D16BEB0024}" type="presOf" srcId="{8975007A-3168-4C32-ACB5-6B671FEB62EE}" destId="{2739062C-922B-4755-9D57-1B98C9EFDB1A}" srcOrd="0" destOrd="0" presId="urn:microsoft.com/office/officeart/2005/8/layout/venn1"/>
    <dgm:cxn modelId="{11561CB4-955E-409A-B704-271BB9F94D39}" srcId="{6A6DCFFA-2973-4D52-9623-B28E1BE4B953}" destId="{F8925515-B12F-436F-98BD-829BFC6EA6E3}" srcOrd="2" destOrd="0" parTransId="{78C8DD56-15EB-4F62-8A72-E89F56CD4E9A}" sibTransId="{8905FBB7-BB45-46EA-8D39-D7AF8F6EDBC6}"/>
    <dgm:cxn modelId="{CFAD609B-FD6D-4600-B81B-8EF54A22F48E}" type="presOf" srcId="{F8925515-B12F-436F-98BD-829BFC6EA6E3}" destId="{39FEAC67-91CB-4763-A3D8-250F0ADBDFBF}" srcOrd="1" destOrd="0" presId="urn:microsoft.com/office/officeart/2005/8/layout/venn1"/>
    <dgm:cxn modelId="{75D811BD-E14D-43DD-A094-EDDAA7CD78D1}" srcId="{6A6DCFFA-2973-4D52-9623-B28E1BE4B953}" destId="{900A3BDF-3616-462D-A1B6-87014286866E}" srcOrd="3" destOrd="0" parTransId="{FEC4F057-C8E5-4650-8B5C-91DDCC961C44}" sibTransId="{EE1C1E80-F82D-4258-8E7A-A5A844D8D138}"/>
    <dgm:cxn modelId="{FCB9578A-A40C-4962-B384-71A04C5A4D0C}" type="presParOf" srcId="{EA20D838-0EC2-495F-9611-3907E9C685AE}" destId="{2739062C-922B-4755-9D57-1B98C9EFDB1A}" srcOrd="0" destOrd="0" presId="urn:microsoft.com/office/officeart/2005/8/layout/venn1"/>
    <dgm:cxn modelId="{CD37EEF5-54B7-4D2C-9600-A6A2A11CFBC7}" type="presParOf" srcId="{EA20D838-0EC2-495F-9611-3907E9C685AE}" destId="{191A5BA3-CA3E-4956-959D-10F4A37DE8EB}" srcOrd="1" destOrd="0" presId="urn:microsoft.com/office/officeart/2005/8/layout/venn1"/>
    <dgm:cxn modelId="{A5312CD4-1E1A-4919-BB35-F511B9CA3BF3}" type="presParOf" srcId="{EA20D838-0EC2-495F-9611-3907E9C685AE}" destId="{B9AAA5A6-32DE-41B9-8587-A5566DC8CFF1}" srcOrd="2" destOrd="0" presId="urn:microsoft.com/office/officeart/2005/8/layout/venn1"/>
    <dgm:cxn modelId="{8B187A5B-A602-496D-8D04-0B41F0FFA711}" type="presParOf" srcId="{EA20D838-0EC2-495F-9611-3907E9C685AE}" destId="{79A943F4-F682-4D10-B887-CDA64B2FDC7E}" srcOrd="3" destOrd="0" presId="urn:microsoft.com/office/officeart/2005/8/layout/venn1"/>
    <dgm:cxn modelId="{095005E2-5895-4A4D-B339-39BA536B9748}" type="presParOf" srcId="{EA20D838-0EC2-495F-9611-3907E9C685AE}" destId="{C7D0BFB2-19A1-4E5E-8D4D-833C4AAE26A6}" srcOrd="4" destOrd="0" presId="urn:microsoft.com/office/officeart/2005/8/layout/venn1"/>
    <dgm:cxn modelId="{8B33A829-85EE-40AD-B7AE-52DFE225E5AF}" type="presParOf" srcId="{EA20D838-0EC2-495F-9611-3907E9C685AE}" destId="{39FEAC67-91CB-4763-A3D8-250F0ADBDFBF}" srcOrd="5" destOrd="0" presId="urn:microsoft.com/office/officeart/2005/8/layout/venn1"/>
    <dgm:cxn modelId="{B4313173-EFD3-4A50-963E-65EE9B3E8DE0}" type="presParOf" srcId="{EA20D838-0EC2-495F-9611-3907E9C685AE}" destId="{7E444A59-9B13-4B82-9954-9EC6220880C0}" srcOrd="6" destOrd="0" presId="urn:microsoft.com/office/officeart/2005/8/layout/venn1"/>
    <dgm:cxn modelId="{264538A5-B496-4AAC-82D3-78381C7C0503}" type="presParOf" srcId="{EA20D838-0EC2-495F-9611-3907E9C685AE}" destId="{E756EB4F-0601-4913-9990-197D00D9D493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F07553-8A06-4712-B75F-B96658DA204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9BECA9F-E151-4E90-B717-AD5CFE52661D}">
      <dgm:prSet phldrT="[Text]" custT="1"/>
      <dgm:spPr/>
      <dgm:t>
        <a:bodyPr/>
        <a:lstStyle/>
        <a:p>
          <a:pPr algn="ctr" rtl="1"/>
          <a:r>
            <a:rPr lang="ar-EG" sz="2800" b="1" dirty="0" smtClean="0"/>
            <a:t>الرأى العام اليومى</a:t>
          </a:r>
          <a:endParaRPr lang="ar-EG" sz="2800" b="1" dirty="0"/>
        </a:p>
      </dgm:t>
    </dgm:pt>
    <dgm:pt modelId="{7C35E166-A3B0-467D-A4CC-92C7C1EA25D7}" type="parTrans" cxnId="{E3A6377B-9B1E-4810-A131-BBAF393894E1}">
      <dgm:prSet/>
      <dgm:spPr/>
      <dgm:t>
        <a:bodyPr/>
        <a:lstStyle/>
        <a:p>
          <a:pPr rtl="1"/>
          <a:endParaRPr lang="ar-EG"/>
        </a:p>
      </dgm:t>
    </dgm:pt>
    <dgm:pt modelId="{55177B02-5525-463F-86FB-6FD127532669}" type="sibTrans" cxnId="{E3A6377B-9B1E-4810-A131-BBAF393894E1}">
      <dgm:prSet/>
      <dgm:spPr/>
      <dgm:t>
        <a:bodyPr/>
        <a:lstStyle/>
        <a:p>
          <a:pPr rtl="1"/>
          <a:endParaRPr lang="ar-EG"/>
        </a:p>
      </dgm:t>
    </dgm:pt>
    <dgm:pt modelId="{3B4D1031-1C5A-411E-9567-1824C4059FB6}">
      <dgm:prSet phldrT="[Text]" custT="1"/>
      <dgm:spPr/>
      <dgm:t>
        <a:bodyPr/>
        <a:lstStyle/>
        <a:p>
          <a:pPr rtl="1"/>
          <a:r>
            <a:rPr lang="ar-EG" sz="2800" b="1" dirty="0" smtClean="0"/>
            <a:t>الرأى العام المؤقت</a:t>
          </a:r>
          <a:endParaRPr lang="ar-EG" sz="2800" b="1" dirty="0"/>
        </a:p>
      </dgm:t>
    </dgm:pt>
    <dgm:pt modelId="{494044F7-60BA-4E23-BB9F-F4F416A3731A}" type="parTrans" cxnId="{7BFFAEA3-AFAA-4F10-BFED-384CF22E2B34}">
      <dgm:prSet/>
      <dgm:spPr/>
      <dgm:t>
        <a:bodyPr/>
        <a:lstStyle/>
        <a:p>
          <a:pPr rtl="1"/>
          <a:endParaRPr lang="ar-EG"/>
        </a:p>
      </dgm:t>
    </dgm:pt>
    <dgm:pt modelId="{FF3B660E-72D8-4294-8100-4C777B990804}" type="sibTrans" cxnId="{7BFFAEA3-AFAA-4F10-BFED-384CF22E2B34}">
      <dgm:prSet/>
      <dgm:spPr/>
      <dgm:t>
        <a:bodyPr/>
        <a:lstStyle/>
        <a:p>
          <a:pPr rtl="1"/>
          <a:endParaRPr lang="ar-EG"/>
        </a:p>
      </dgm:t>
    </dgm:pt>
    <dgm:pt modelId="{21CF1AC2-7B69-48C9-99A7-878D2D651C71}">
      <dgm:prSet phldrT="[Text]" custT="1"/>
      <dgm:spPr/>
      <dgm:t>
        <a:bodyPr/>
        <a:lstStyle/>
        <a:p>
          <a:pPr rtl="1"/>
          <a:r>
            <a:rPr lang="ar-EG" sz="2800" b="1" dirty="0" smtClean="0"/>
            <a:t>الرأى العام الدائم(الثابت)</a:t>
          </a:r>
          <a:endParaRPr lang="ar-EG" sz="2800" b="1" dirty="0"/>
        </a:p>
      </dgm:t>
    </dgm:pt>
    <dgm:pt modelId="{2F5117FC-A8F0-4927-BF48-C6CFBE35BCDC}" type="parTrans" cxnId="{6F5C7FE8-AF7C-466A-A6BA-1282F7D5CB59}">
      <dgm:prSet/>
      <dgm:spPr/>
      <dgm:t>
        <a:bodyPr/>
        <a:lstStyle/>
        <a:p>
          <a:pPr rtl="1"/>
          <a:endParaRPr lang="ar-EG"/>
        </a:p>
      </dgm:t>
    </dgm:pt>
    <dgm:pt modelId="{0F8A406A-424A-4F8A-8C10-4CAF028FC6BA}" type="sibTrans" cxnId="{6F5C7FE8-AF7C-466A-A6BA-1282F7D5CB59}">
      <dgm:prSet/>
      <dgm:spPr/>
      <dgm:t>
        <a:bodyPr/>
        <a:lstStyle/>
        <a:p>
          <a:pPr rtl="1"/>
          <a:endParaRPr lang="ar-EG"/>
        </a:p>
      </dgm:t>
    </dgm:pt>
    <dgm:pt modelId="{B93695BD-1280-4260-8523-A906827F5026}" type="pres">
      <dgm:prSet presAssocID="{28F07553-8A06-4712-B75F-B96658DA2043}" presName="compositeShape" presStyleCnt="0">
        <dgm:presLayoutVars>
          <dgm:chMax val="7"/>
          <dgm:dir/>
          <dgm:resizeHandles val="exact"/>
        </dgm:presLayoutVars>
      </dgm:prSet>
      <dgm:spPr/>
    </dgm:pt>
    <dgm:pt modelId="{FEBD7838-9571-4A37-AA05-F27768644AE7}" type="pres">
      <dgm:prSet presAssocID="{49BECA9F-E151-4E90-B717-AD5CFE52661D}" presName="circ1" presStyleLbl="vennNode1" presStyleIdx="0" presStyleCnt="3"/>
      <dgm:spPr/>
      <dgm:t>
        <a:bodyPr/>
        <a:lstStyle/>
        <a:p>
          <a:pPr rtl="1"/>
          <a:endParaRPr lang="ar-EG"/>
        </a:p>
      </dgm:t>
    </dgm:pt>
    <dgm:pt modelId="{A3EB9074-18B6-462B-9DDC-D84DC766495F}" type="pres">
      <dgm:prSet presAssocID="{49BECA9F-E151-4E90-B717-AD5CFE52661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0046942-A06D-4434-B985-31E4CBC8E656}" type="pres">
      <dgm:prSet presAssocID="{3B4D1031-1C5A-411E-9567-1824C4059FB6}" presName="circ2" presStyleLbl="vennNode1" presStyleIdx="1" presStyleCnt="3"/>
      <dgm:spPr/>
      <dgm:t>
        <a:bodyPr/>
        <a:lstStyle/>
        <a:p>
          <a:pPr rtl="1"/>
          <a:endParaRPr lang="ar-EG"/>
        </a:p>
      </dgm:t>
    </dgm:pt>
    <dgm:pt modelId="{A5BF434F-D2E4-4E5A-8211-B5264406C8AC}" type="pres">
      <dgm:prSet presAssocID="{3B4D1031-1C5A-411E-9567-1824C4059FB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6CF14DE-2DD9-42BA-B03C-377E56667A71}" type="pres">
      <dgm:prSet presAssocID="{21CF1AC2-7B69-48C9-99A7-878D2D651C71}" presName="circ3" presStyleLbl="vennNode1" presStyleIdx="2" presStyleCnt="3" custLinFactNeighborX="-12028" custLinFactNeighborY="-5194"/>
      <dgm:spPr/>
      <dgm:t>
        <a:bodyPr/>
        <a:lstStyle/>
        <a:p>
          <a:pPr rtl="1"/>
          <a:endParaRPr lang="ar-EG"/>
        </a:p>
      </dgm:t>
    </dgm:pt>
    <dgm:pt modelId="{237C8F32-D489-4F74-AACD-9275C2B881B1}" type="pres">
      <dgm:prSet presAssocID="{21CF1AC2-7B69-48C9-99A7-878D2D651C7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24CBC833-00F7-492F-85C6-F927022EDADC}" type="presOf" srcId="{3B4D1031-1C5A-411E-9567-1824C4059FB6}" destId="{A5BF434F-D2E4-4E5A-8211-B5264406C8AC}" srcOrd="1" destOrd="0" presId="urn:microsoft.com/office/officeart/2005/8/layout/venn1"/>
    <dgm:cxn modelId="{DC2C3B1F-2134-4B10-90D9-165BC2BA37E2}" type="presOf" srcId="{49BECA9F-E151-4E90-B717-AD5CFE52661D}" destId="{FEBD7838-9571-4A37-AA05-F27768644AE7}" srcOrd="0" destOrd="0" presId="urn:microsoft.com/office/officeart/2005/8/layout/venn1"/>
    <dgm:cxn modelId="{55DC98EF-EF1D-4125-A094-83E245678BA4}" type="presOf" srcId="{28F07553-8A06-4712-B75F-B96658DA2043}" destId="{B93695BD-1280-4260-8523-A906827F5026}" srcOrd="0" destOrd="0" presId="urn:microsoft.com/office/officeart/2005/8/layout/venn1"/>
    <dgm:cxn modelId="{429D2BD4-0F12-43FF-95B4-537BCA07BDEC}" type="presOf" srcId="{21CF1AC2-7B69-48C9-99A7-878D2D651C71}" destId="{E6CF14DE-2DD9-42BA-B03C-377E56667A71}" srcOrd="0" destOrd="0" presId="urn:microsoft.com/office/officeart/2005/8/layout/venn1"/>
    <dgm:cxn modelId="{6F5C7FE8-AF7C-466A-A6BA-1282F7D5CB59}" srcId="{28F07553-8A06-4712-B75F-B96658DA2043}" destId="{21CF1AC2-7B69-48C9-99A7-878D2D651C71}" srcOrd="2" destOrd="0" parTransId="{2F5117FC-A8F0-4927-BF48-C6CFBE35BCDC}" sibTransId="{0F8A406A-424A-4F8A-8C10-4CAF028FC6BA}"/>
    <dgm:cxn modelId="{853E8296-8849-4680-A827-C1ACA36B719D}" type="presOf" srcId="{49BECA9F-E151-4E90-B717-AD5CFE52661D}" destId="{A3EB9074-18B6-462B-9DDC-D84DC766495F}" srcOrd="1" destOrd="0" presId="urn:microsoft.com/office/officeart/2005/8/layout/venn1"/>
    <dgm:cxn modelId="{E3A6377B-9B1E-4810-A131-BBAF393894E1}" srcId="{28F07553-8A06-4712-B75F-B96658DA2043}" destId="{49BECA9F-E151-4E90-B717-AD5CFE52661D}" srcOrd="0" destOrd="0" parTransId="{7C35E166-A3B0-467D-A4CC-92C7C1EA25D7}" sibTransId="{55177B02-5525-463F-86FB-6FD127532669}"/>
    <dgm:cxn modelId="{7BFFAEA3-AFAA-4F10-BFED-384CF22E2B34}" srcId="{28F07553-8A06-4712-B75F-B96658DA2043}" destId="{3B4D1031-1C5A-411E-9567-1824C4059FB6}" srcOrd="1" destOrd="0" parTransId="{494044F7-60BA-4E23-BB9F-F4F416A3731A}" sibTransId="{FF3B660E-72D8-4294-8100-4C777B990804}"/>
    <dgm:cxn modelId="{5FEAF5B1-C4D5-4B57-A048-7CAE718D0E2F}" type="presOf" srcId="{3B4D1031-1C5A-411E-9567-1824C4059FB6}" destId="{60046942-A06D-4434-B985-31E4CBC8E656}" srcOrd="0" destOrd="0" presId="urn:microsoft.com/office/officeart/2005/8/layout/venn1"/>
    <dgm:cxn modelId="{8CBA9E7D-31D4-4D36-9388-B428BAB682D8}" type="presOf" srcId="{21CF1AC2-7B69-48C9-99A7-878D2D651C71}" destId="{237C8F32-D489-4F74-AACD-9275C2B881B1}" srcOrd="1" destOrd="0" presId="urn:microsoft.com/office/officeart/2005/8/layout/venn1"/>
    <dgm:cxn modelId="{E5B25293-84F7-4EAA-8B5F-97172FBDD567}" type="presParOf" srcId="{B93695BD-1280-4260-8523-A906827F5026}" destId="{FEBD7838-9571-4A37-AA05-F27768644AE7}" srcOrd="0" destOrd="0" presId="urn:microsoft.com/office/officeart/2005/8/layout/venn1"/>
    <dgm:cxn modelId="{1AB3B631-F8F2-425E-B109-5A81F7FEE556}" type="presParOf" srcId="{B93695BD-1280-4260-8523-A906827F5026}" destId="{A3EB9074-18B6-462B-9DDC-D84DC766495F}" srcOrd="1" destOrd="0" presId="urn:microsoft.com/office/officeart/2005/8/layout/venn1"/>
    <dgm:cxn modelId="{90D93D1A-654F-425D-B5B9-C8763FC85EAE}" type="presParOf" srcId="{B93695BD-1280-4260-8523-A906827F5026}" destId="{60046942-A06D-4434-B985-31E4CBC8E656}" srcOrd="2" destOrd="0" presId="urn:microsoft.com/office/officeart/2005/8/layout/venn1"/>
    <dgm:cxn modelId="{6F0B8D85-2A0E-4FFC-B5F4-75041ED15DAE}" type="presParOf" srcId="{B93695BD-1280-4260-8523-A906827F5026}" destId="{A5BF434F-D2E4-4E5A-8211-B5264406C8AC}" srcOrd="3" destOrd="0" presId="urn:microsoft.com/office/officeart/2005/8/layout/venn1"/>
    <dgm:cxn modelId="{6988DA74-5BD1-4507-BE12-D6DFC6E91156}" type="presParOf" srcId="{B93695BD-1280-4260-8523-A906827F5026}" destId="{E6CF14DE-2DD9-42BA-B03C-377E56667A71}" srcOrd="4" destOrd="0" presId="urn:microsoft.com/office/officeart/2005/8/layout/venn1"/>
    <dgm:cxn modelId="{C1FEE12D-DEBD-429E-983A-1E6E652ED650}" type="presParOf" srcId="{B93695BD-1280-4260-8523-A906827F5026}" destId="{237C8F32-D489-4F74-AACD-9275C2B881B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F07553-8A06-4712-B75F-B96658DA204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9BECA9F-E151-4E90-B717-AD5CFE52661D}">
      <dgm:prSet phldrT="[Text]" custT="1"/>
      <dgm:spPr/>
      <dgm:t>
        <a:bodyPr/>
        <a:lstStyle/>
        <a:p>
          <a:pPr algn="r" rtl="1"/>
          <a:r>
            <a:rPr lang="ar-EG" sz="2800" b="1" dirty="0" smtClean="0"/>
            <a:t>الرأى العام القائد</a:t>
          </a:r>
          <a:endParaRPr lang="ar-EG" sz="2800" b="1" dirty="0"/>
        </a:p>
      </dgm:t>
    </dgm:pt>
    <dgm:pt modelId="{7C35E166-A3B0-467D-A4CC-92C7C1EA25D7}" type="parTrans" cxnId="{E3A6377B-9B1E-4810-A131-BBAF393894E1}">
      <dgm:prSet/>
      <dgm:spPr/>
      <dgm:t>
        <a:bodyPr/>
        <a:lstStyle/>
        <a:p>
          <a:pPr rtl="1"/>
          <a:endParaRPr lang="ar-EG"/>
        </a:p>
      </dgm:t>
    </dgm:pt>
    <dgm:pt modelId="{55177B02-5525-463F-86FB-6FD127532669}" type="sibTrans" cxnId="{E3A6377B-9B1E-4810-A131-BBAF393894E1}">
      <dgm:prSet/>
      <dgm:spPr/>
      <dgm:t>
        <a:bodyPr/>
        <a:lstStyle/>
        <a:p>
          <a:pPr rtl="1"/>
          <a:endParaRPr lang="ar-EG"/>
        </a:p>
      </dgm:t>
    </dgm:pt>
    <dgm:pt modelId="{3B4D1031-1C5A-411E-9567-1824C4059FB6}">
      <dgm:prSet phldrT="[Text]" custT="1"/>
      <dgm:spPr/>
      <dgm:t>
        <a:bodyPr/>
        <a:lstStyle/>
        <a:p>
          <a:pPr rtl="1"/>
          <a:r>
            <a:rPr lang="ar-EG" sz="2800" b="1" dirty="0" smtClean="0"/>
            <a:t>الرأى العام المثقف</a:t>
          </a:r>
          <a:endParaRPr lang="ar-EG" sz="2800" b="1" dirty="0"/>
        </a:p>
      </dgm:t>
    </dgm:pt>
    <dgm:pt modelId="{494044F7-60BA-4E23-BB9F-F4F416A3731A}" type="parTrans" cxnId="{7BFFAEA3-AFAA-4F10-BFED-384CF22E2B34}">
      <dgm:prSet/>
      <dgm:spPr/>
      <dgm:t>
        <a:bodyPr/>
        <a:lstStyle/>
        <a:p>
          <a:pPr rtl="1"/>
          <a:endParaRPr lang="ar-EG"/>
        </a:p>
      </dgm:t>
    </dgm:pt>
    <dgm:pt modelId="{FF3B660E-72D8-4294-8100-4C777B990804}" type="sibTrans" cxnId="{7BFFAEA3-AFAA-4F10-BFED-384CF22E2B34}">
      <dgm:prSet/>
      <dgm:spPr/>
      <dgm:t>
        <a:bodyPr/>
        <a:lstStyle/>
        <a:p>
          <a:pPr rtl="1"/>
          <a:endParaRPr lang="ar-EG"/>
        </a:p>
      </dgm:t>
    </dgm:pt>
    <dgm:pt modelId="{21CF1AC2-7B69-48C9-99A7-878D2D651C71}">
      <dgm:prSet phldrT="[Text]" custT="1"/>
      <dgm:spPr/>
      <dgm:t>
        <a:bodyPr/>
        <a:lstStyle/>
        <a:p>
          <a:pPr rtl="1"/>
          <a:r>
            <a:rPr lang="ar-EG" sz="2800" b="1" dirty="0" smtClean="0"/>
            <a:t>الرأى العام التابع</a:t>
          </a:r>
          <a:endParaRPr lang="ar-EG" sz="2800" b="1" dirty="0"/>
        </a:p>
      </dgm:t>
    </dgm:pt>
    <dgm:pt modelId="{2F5117FC-A8F0-4927-BF48-C6CFBE35BCDC}" type="parTrans" cxnId="{6F5C7FE8-AF7C-466A-A6BA-1282F7D5CB59}">
      <dgm:prSet/>
      <dgm:spPr/>
      <dgm:t>
        <a:bodyPr/>
        <a:lstStyle/>
        <a:p>
          <a:pPr rtl="1"/>
          <a:endParaRPr lang="ar-EG"/>
        </a:p>
      </dgm:t>
    </dgm:pt>
    <dgm:pt modelId="{0F8A406A-424A-4F8A-8C10-4CAF028FC6BA}" type="sibTrans" cxnId="{6F5C7FE8-AF7C-466A-A6BA-1282F7D5CB59}">
      <dgm:prSet/>
      <dgm:spPr/>
      <dgm:t>
        <a:bodyPr/>
        <a:lstStyle/>
        <a:p>
          <a:pPr rtl="1"/>
          <a:endParaRPr lang="ar-EG"/>
        </a:p>
      </dgm:t>
    </dgm:pt>
    <dgm:pt modelId="{B93695BD-1280-4260-8523-A906827F5026}" type="pres">
      <dgm:prSet presAssocID="{28F07553-8A06-4712-B75F-B96658DA2043}" presName="compositeShape" presStyleCnt="0">
        <dgm:presLayoutVars>
          <dgm:chMax val="7"/>
          <dgm:dir/>
          <dgm:resizeHandles val="exact"/>
        </dgm:presLayoutVars>
      </dgm:prSet>
      <dgm:spPr/>
    </dgm:pt>
    <dgm:pt modelId="{FEBD7838-9571-4A37-AA05-F27768644AE7}" type="pres">
      <dgm:prSet presAssocID="{49BECA9F-E151-4E90-B717-AD5CFE52661D}" presName="circ1" presStyleLbl="vennNode1" presStyleIdx="0" presStyleCnt="3"/>
      <dgm:spPr/>
      <dgm:t>
        <a:bodyPr/>
        <a:lstStyle/>
        <a:p>
          <a:pPr rtl="1"/>
          <a:endParaRPr lang="ar-EG"/>
        </a:p>
      </dgm:t>
    </dgm:pt>
    <dgm:pt modelId="{A3EB9074-18B6-462B-9DDC-D84DC766495F}" type="pres">
      <dgm:prSet presAssocID="{49BECA9F-E151-4E90-B717-AD5CFE52661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0046942-A06D-4434-B985-31E4CBC8E656}" type="pres">
      <dgm:prSet presAssocID="{3B4D1031-1C5A-411E-9567-1824C4059FB6}" presName="circ2" presStyleLbl="vennNode1" presStyleIdx="1" presStyleCnt="3"/>
      <dgm:spPr/>
      <dgm:t>
        <a:bodyPr/>
        <a:lstStyle/>
        <a:p>
          <a:pPr rtl="1"/>
          <a:endParaRPr lang="ar-EG"/>
        </a:p>
      </dgm:t>
    </dgm:pt>
    <dgm:pt modelId="{A5BF434F-D2E4-4E5A-8211-B5264406C8AC}" type="pres">
      <dgm:prSet presAssocID="{3B4D1031-1C5A-411E-9567-1824C4059FB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6CF14DE-2DD9-42BA-B03C-377E56667A71}" type="pres">
      <dgm:prSet presAssocID="{21CF1AC2-7B69-48C9-99A7-878D2D651C71}" presName="circ3" presStyleLbl="vennNode1" presStyleIdx="2" presStyleCnt="3" custLinFactNeighborX="-12028" custLinFactNeighborY="-5194"/>
      <dgm:spPr/>
      <dgm:t>
        <a:bodyPr/>
        <a:lstStyle/>
        <a:p>
          <a:pPr rtl="1"/>
          <a:endParaRPr lang="ar-EG"/>
        </a:p>
      </dgm:t>
    </dgm:pt>
    <dgm:pt modelId="{237C8F32-D489-4F74-AACD-9275C2B881B1}" type="pres">
      <dgm:prSet presAssocID="{21CF1AC2-7B69-48C9-99A7-878D2D651C7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864E90C1-3823-4FEE-96EA-48AD25338C60}" type="presOf" srcId="{28F07553-8A06-4712-B75F-B96658DA2043}" destId="{B93695BD-1280-4260-8523-A906827F5026}" srcOrd="0" destOrd="0" presId="urn:microsoft.com/office/officeart/2005/8/layout/venn1"/>
    <dgm:cxn modelId="{53DB57F2-0031-430F-B090-D19C422F65AF}" type="presOf" srcId="{21CF1AC2-7B69-48C9-99A7-878D2D651C71}" destId="{237C8F32-D489-4F74-AACD-9275C2B881B1}" srcOrd="1" destOrd="0" presId="urn:microsoft.com/office/officeart/2005/8/layout/venn1"/>
    <dgm:cxn modelId="{6D008528-AB56-446B-AA1C-F47A25B0CBC8}" type="presOf" srcId="{21CF1AC2-7B69-48C9-99A7-878D2D651C71}" destId="{E6CF14DE-2DD9-42BA-B03C-377E56667A71}" srcOrd="0" destOrd="0" presId="urn:microsoft.com/office/officeart/2005/8/layout/venn1"/>
    <dgm:cxn modelId="{7FA6B988-F2E3-4A66-A53A-35111B374277}" type="presOf" srcId="{3B4D1031-1C5A-411E-9567-1824C4059FB6}" destId="{60046942-A06D-4434-B985-31E4CBC8E656}" srcOrd="0" destOrd="0" presId="urn:microsoft.com/office/officeart/2005/8/layout/venn1"/>
    <dgm:cxn modelId="{EBFB1A26-8EB4-43BF-87AA-1831AA89F055}" type="presOf" srcId="{3B4D1031-1C5A-411E-9567-1824C4059FB6}" destId="{A5BF434F-D2E4-4E5A-8211-B5264406C8AC}" srcOrd="1" destOrd="0" presId="urn:microsoft.com/office/officeart/2005/8/layout/venn1"/>
    <dgm:cxn modelId="{3C842030-2CBD-4E4D-B6C3-C56F9577FE10}" type="presOf" srcId="{49BECA9F-E151-4E90-B717-AD5CFE52661D}" destId="{FEBD7838-9571-4A37-AA05-F27768644AE7}" srcOrd="0" destOrd="0" presId="urn:microsoft.com/office/officeart/2005/8/layout/venn1"/>
    <dgm:cxn modelId="{F797672D-5F08-413B-AE06-C94A8731059A}" type="presOf" srcId="{49BECA9F-E151-4E90-B717-AD5CFE52661D}" destId="{A3EB9074-18B6-462B-9DDC-D84DC766495F}" srcOrd="1" destOrd="0" presId="urn:microsoft.com/office/officeart/2005/8/layout/venn1"/>
    <dgm:cxn modelId="{E3A6377B-9B1E-4810-A131-BBAF393894E1}" srcId="{28F07553-8A06-4712-B75F-B96658DA2043}" destId="{49BECA9F-E151-4E90-B717-AD5CFE52661D}" srcOrd="0" destOrd="0" parTransId="{7C35E166-A3B0-467D-A4CC-92C7C1EA25D7}" sibTransId="{55177B02-5525-463F-86FB-6FD127532669}"/>
    <dgm:cxn modelId="{6F5C7FE8-AF7C-466A-A6BA-1282F7D5CB59}" srcId="{28F07553-8A06-4712-B75F-B96658DA2043}" destId="{21CF1AC2-7B69-48C9-99A7-878D2D651C71}" srcOrd="2" destOrd="0" parTransId="{2F5117FC-A8F0-4927-BF48-C6CFBE35BCDC}" sibTransId="{0F8A406A-424A-4F8A-8C10-4CAF028FC6BA}"/>
    <dgm:cxn modelId="{7BFFAEA3-AFAA-4F10-BFED-384CF22E2B34}" srcId="{28F07553-8A06-4712-B75F-B96658DA2043}" destId="{3B4D1031-1C5A-411E-9567-1824C4059FB6}" srcOrd="1" destOrd="0" parTransId="{494044F7-60BA-4E23-BB9F-F4F416A3731A}" sibTransId="{FF3B660E-72D8-4294-8100-4C777B990804}"/>
    <dgm:cxn modelId="{4856B72F-3A5A-4AE8-868D-2FE1EF8368B3}" type="presParOf" srcId="{B93695BD-1280-4260-8523-A906827F5026}" destId="{FEBD7838-9571-4A37-AA05-F27768644AE7}" srcOrd="0" destOrd="0" presId="urn:microsoft.com/office/officeart/2005/8/layout/venn1"/>
    <dgm:cxn modelId="{A7E19583-D31E-43B2-8486-3702801FB90C}" type="presParOf" srcId="{B93695BD-1280-4260-8523-A906827F5026}" destId="{A3EB9074-18B6-462B-9DDC-D84DC766495F}" srcOrd="1" destOrd="0" presId="urn:microsoft.com/office/officeart/2005/8/layout/venn1"/>
    <dgm:cxn modelId="{CB80C5DB-6A6D-4BC5-9711-0ACCC1709310}" type="presParOf" srcId="{B93695BD-1280-4260-8523-A906827F5026}" destId="{60046942-A06D-4434-B985-31E4CBC8E656}" srcOrd="2" destOrd="0" presId="urn:microsoft.com/office/officeart/2005/8/layout/venn1"/>
    <dgm:cxn modelId="{A97E156E-C809-452C-8BFF-C23D7BFA1788}" type="presParOf" srcId="{B93695BD-1280-4260-8523-A906827F5026}" destId="{A5BF434F-D2E4-4E5A-8211-B5264406C8AC}" srcOrd="3" destOrd="0" presId="urn:microsoft.com/office/officeart/2005/8/layout/venn1"/>
    <dgm:cxn modelId="{BDA72FA6-1E3F-4EC5-BE6F-1958C8F514AD}" type="presParOf" srcId="{B93695BD-1280-4260-8523-A906827F5026}" destId="{E6CF14DE-2DD9-42BA-B03C-377E56667A71}" srcOrd="4" destOrd="0" presId="urn:microsoft.com/office/officeart/2005/8/layout/venn1"/>
    <dgm:cxn modelId="{192BA988-3365-4375-AE86-6C99E4EB4E46}" type="presParOf" srcId="{B93695BD-1280-4260-8523-A906827F5026}" destId="{237C8F32-D489-4F74-AACD-9275C2B881B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F07553-8A06-4712-B75F-B96658DA2043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49BECA9F-E151-4E90-B717-AD5CFE52661D}">
      <dgm:prSet phldrT="[Text]" custT="1"/>
      <dgm:spPr/>
      <dgm:t>
        <a:bodyPr/>
        <a:lstStyle/>
        <a:p>
          <a:pPr algn="ctr" rtl="1"/>
          <a:r>
            <a:rPr lang="ar-EG" sz="2800" b="1" dirty="0" smtClean="0"/>
            <a:t>رأى الأقلية</a:t>
          </a:r>
          <a:endParaRPr lang="ar-EG" sz="2800" b="1" dirty="0"/>
        </a:p>
      </dgm:t>
    </dgm:pt>
    <dgm:pt modelId="{7C35E166-A3B0-467D-A4CC-92C7C1EA25D7}" type="parTrans" cxnId="{E3A6377B-9B1E-4810-A131-BBAF393894E1}">
      <dgm:prSet/>
      <dgm:spPr/>
      <dgm:t>
        <a:bodyPr/>
        <a:lstStyle/>
        <a:p>
          <a:pPr rtl="1"/>
          <a:endParaRPr lang="ar-EG"/>
        </a:p>
      </dgm:t>
    </dgm:pt>
    <dgm:pt modelId="{55177B02-5525-463F-86FB-6FD127532669}" type="sibTrans" cxnId="{E3A6377B-9B1E-4810-A131-BBAF393894E1}">
      <dgm:prSet/>
      <dgm:spPr/>
      <dgm:t>
        <a:bodyPr/>
        <a:lstStyle/>
        <a:p>
          <a:pPr rtl="1"/>
          <a:endParaRPr lang="ar-EG"/>
        </a:p>
      </dgm:t>
    </dgm:pt>
    <dgm:pt modelId="{3B4D1031-1C5A-411E-9567-1824C4059FB6}">
      <dgm:prSet phldrT="[Text]" custT="1"/>
      <dgm:spPr/>
      <dgm:t>
        <a:bodyPr/>
        <a:lstStyle/>
        <a:p>
          <a:pPr rtl="1"/>
          <a:r>
            <a:rPr lang="ar-EG" sz="2400" b="1" dirty="0" smtClean="0"/>
            <a:t>الرأى الائتلافى</a:t>
          </a:r>
          <a:endParaRPr lang="ar-EG" sz="2400" b="1" dirty="0"/>
        </a:p>
      </dgm:t>
    </dgm:pt>
    <dgm:pt modelId="{494044F7-60BA-4E23-BB9F-F4F416A3731A}" type="parTrans" cxnId="{7BFFAEA3-AFAA-4F10-BFED-384CF22E2B34}">
      <dgm:prSet/>
      <dgm:spPr/>
      <dgm:t>
        <a:bodyPr/>
        <a:lstStyle/>
        <a:p>
          <a:pPr rtl="1"/>
          <a:endParaRPr lang="ar-EG"/>
        </a:p>
      </dgm:t>
    </dgm:pt>
    <dgm:pt modelId="{FF3B660E-72D8-4294-8100-4C777B990804}" type="sibTrans" cxnId="{7BFFAEA3-AFAA-4F10-BFED-384CF22E2B34}">
      <dgm:prSet/>
      <dgm:spPr/>
      <dgm:t>
        <a:bodyPr/>
        <a:lstStyle/>
        <a:p>
          <a:pPr rtl="1"/>
          <a:endParaRPr lang="ar-EG"/>
        </a:p>
      </dgm:t>
    </dgm:pt>
    <dgm:pt modelId="{21CF1AC2-7B69-48C9-99A7-878D2D651C71}">
      <dgm:prSet phldrT="[Text]" custT="1"/>
      <dgm:spPr/>
      <dgm:t>
        <a:bodyPr/>
        <a:lstStyle/>
        <a:p>
          <a:pPr rtl="1"/>
          <a:r>
            <a:rPr lang="ar-EG" sz="2800" b="1" dirty="0" smtClean="0"/>
            <a:t>رأى الأغلبية </a:t>
          </a:r>
          <a:endParaRPr lang="ar-EG" sz="2800" b="1" dirty="0"/>
        </a:p>
      </dgm:t>
    </dgm:pt>
    <dgm:pt modelId="{2F5117FC-A8F0-4927-BF48-C6CFBE35BCDC}" type="parTrans" cxnId="{6F5C7FE8-AF7C-466A-A6BA-1282F7D5CB59}">
      <dgm:prSet/>
      <dgm:spPr/>
      <dgm:t>
        <a:bodyPr/>
        <a:lstStyle/>
        <a:p>
          <a:pPr rtl="1"/>
          <a:endParaRPr lang="ar-EG"/>
        </a:p>
      </dgm:t>
    </dgm:pt>
    <dgm:pt modelId="{0F8A406A-424A-4F8A-8C10-4CAF028FC6BA}" type="sibTrans" cxnId="{6F5C7FE8-AF7C-466A-A6BA-1282F7D5CB59}">
      <dgm:prSet/>
      <dgm:spPr/>
      <dgm:t>
        <a:bodyPr/>
        <a:lstStyle/>
        <a:p>
          <a:pPr rtl="1"/>
          <a:endParaRPr lang="ar-EG"/>
        </a:p>
      </dgm:t>
    </dgm:pt>
    <dgm:pt modelId="{DB650783-269D-4E51-A969-C651425BA5F5}">
      <dgm:prSet phldrT="[Text]" custT="1"/>
      <dgm:spPr/>
      <dgm:t>
        <a:bodyPr/>
        <a:lstStyle/>
        <a:p>
          <a:pPr algn="r" rtl="1"/>
          <a:r>
            <a:rPr lang="ar-EG" sz="2800" b="1" dirty="0" smtClean="0"/>
            <a:t>الرأى العام الساحق والجامع </a:t>
          </a:r>
          <a:endParaRPr lang="ar-EG" sz="2800" b="1" dirty="0"/>
        </a:p>
      </dgm:t>
    </dgm:pt>
    <dgm:pt modelId="{B9579FD9-61FB-40A2-97FF-F2098EDA35CB}" type="parTrans" cxnId="{0123301B-C2A8-48FC-981C-6CB014E172B8}">
      <dgm:prSet/>
      <dgm:spPr/>
      <dgm:t>
        <a:bodyPr/>
        <a:lstStyle/>
        <a:p>
          <a:pPr rtl="1"/>
          <a:endParaRPr lang="ar-EG"/>
        </a:p>
      </dgm:t>
    </dgm:pt>
    <dgm:pt modelId="{834D98D7-CA77-42CA-926D-1A5BE7EDBBC7}" type="sibTrans" cxnId="{0123301B-C2A8-48FC-981C-6CB014E172B8}">
      <dgm:prSet/>
      <dgm:spPr/>
      <dgm:t>
        <a:bodyPr/>
        <a:lstStyle/>
        <a:p>
          <a:pPr rtl="1"/>
          <a:endParaRPr lang="ar-EG"/>
        </a:p>
      </dgm:t>
    </dgm:pt>
    <dgm:pt modelId="{B93695BD-1280-4260-8523-A906827F5026}" type="pres">
      <dgm:prSet presAssocID="{28F07553-8A06-4712-B75F-B96658DA2043}" presName="compositeShape" presStyleCnt="0">
        <dgm:presLayoutVars>
          <dgm:chMax val="7"/>
          <dgm:dir/>
          <dgm:resizeHandles val="exact"/>
        </dgm:presLayoutVars>
      </dgm:prSet>
      <dgm:spPr/>
    </dgm:pt>
    <dgm:pt modelId="{FEBD7838-9571-4A37-AA05-F27768644AE7}" type="pres">
      <dgm:prSet presAssocID="{49BECA9F-E151-4E90-B717-AD5CFE52661D}" presName="circ1" presStyleLbl="vennNode1" presStyleIdx="0" presStyleCnt="4"/>
      <dgm:spPr/>
      <dgm:t>
        <a:bodyPr/>
        <a:lstStyle/>
        <a:p>
          <a:pPr rtl="1"/>
          <a:endParaRPr lang="ar-EG"/>
        </a:p>
      </dgm:t>
    </dgm:pt>
    <dgm:pt modelId="{A3EB9074-18B6-462B-9DDC-D84DC766495F}" type="pres">
      <dgm:prSet presAssocID="{49BECA9F-E151-4E90-B717-AD5CFE52661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0046942-A06D-4434-B985-31E4CBC8E656}" type="pres">
      <dgm:prSet presAssocID="{3B4D1031-1C5A-411E-9567-1824C4059FB6}" presName="circ2" presStyleLbl="vennNode1" presStyleIdx="1" presStyleCnt="4" custLinFactNeighborX="18008" custLinFactNeighborY="956"/>
      <dgm:spPr/>
      <dgm:t>
        <a:bodyPr/>
        <a:lstStyle/>
        <a:p>
          <a:pPr rtl="1"/>
          <a:endParaRPr lang="ar-EG"/>
        </a:p>
      </dgm:t>
    </dgm:pt>
    <dgm:pt modelId="{A5BF434F-D2E4-4E5A-8211-B5264406C8AC}" type="pres">
      <dgm:prSet presAssocID="{3B4D1031-1C5A-411E-9567-1824C4059FB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6CF14DE-2DD9-42BA-B03C-377E56667A71}" type="pres">
      <dgm:prSet presAssocID="{21CF1AC2-7B69-48C9-99A7-878D2D651C71}" presName="circ3" presStyleLbl="vennNode1" presStyleIdx="2" presStyleCnt="4" custLinFactNeighborX="-12028" custLinFactNeighborY="-5194"/>
      <dgm:spPr/>
      <dgm:t>
        <a:bodyPr/>
        <a:lstStyle/>
        <a:p>
          <a:pPr rtl="1"/>
          <a:endParaRPr lang="ar-EG"/>
        </a:p>
      </dgm:t>
    </dgm:pt>
    <dgm:pt modelId="{237C8F32-D489-4F74-AACD-9275C2B881B1}" type="pres">
      <dgm:prSet presAssocID="{21CF1AC2-7B69-48C9-99A7-878D2D651C7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B6F16FD-0CF6-4138-9D26-8537EE55EC68}" type="pres">
      <dgm:prSet presAssocID="{DB650783-269D-4E51-A969-C651425BA5F5}" presName="circ4" presStyleLbl="vennNode1" presStyleIdx="3" presStyleCnt="4" custLinFactNeighborX="-28154" custLinFactNeighborY="956"/>
      <dgm:spPr/>
      <dgm:t>
        <a:bodyPr/>
        <a:lstStyle/>
        <a:p>
          <a:pPr rtl="1"/>
          <a:endParaRPr lang="ar-EG"/>
        </a:p>
      </dgm:t>
    </dgm:pt>
    <dgm:pt modelId="{FCA15A4A-88DD-4566-BD7E-5DFC38352E1B}" type="pres">
      <dgm:prSet presAssocID="{DB650783-269D-4E51-A969-C651425BA5F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0123301B-C2A8-48FC-981C-6CB014E172B8}" srcId="{28F07553-8A06-4712-B75F-B96658DA2043}" destId="{DB650783-269D-4E51-A969-C651425BA5F5}" srcOrd="3" destOrd="0" parTransId="{B9579FD9-61FB-40A2-97FF-F2098EDA35CB}" sibTransId="{834D98D7-CA77-42CA-926D-1A5BE7EDBBC7}"/>
    <dgm:cxn modelId="{E3A6377B-9B1E-4810-A131-BBAF393894E1}" srcId="{28F07553-8A06-4712-B75F-B96658DA2043}" destId="{49BECA9F-E151-4E90-B717-AD5CFE52661D}" srcOrd="0" destOrd="0" parTransId="{7C35E166-A3B0-467D-A4CC-92C7C1EA25D7}" sibTransId="{55177B02-5525-463F-86FB-6FD127532669}"/>
    <dgm:cxn modelId="{7BFFAEA3-AFAA-4F10-BFED-384CF22E2B34}" srcId="{28F07553-8A06-4712-B75F-B96658DA2043}" destId="{3B4D1031-1C5A-411E-9567-1824C4059FB6}" srcOrd="1" destOrd="0" parTransId="{494044F7-60BA-4E23-BB9F-F4F416A3731A}" sibTransId="{FF3B660E-72D8-4294-8100-4C777B990804}"/>
    <dgm:cxn modelId="{AEB0F26A-5A0C-4318-8A65-E16F7B156AD0}" type="presOf" srcId="{21CF1AC2-7B69-48C9-99A7-878D2D651C71}" destId="{E6CF14DE-2DD9-42BA-B03C-377E56667A71}" srcOrd="0" destOrd="0" presId="urn:microsoft.com/office/officeart/2005/8/layout/venn1"/>
    <dgm:cxn modelId="{78E4A242-1B85-4D9F-9176-969A4D5D43F9}" type="presOf" srcId="{3B4D1031-1C5A-411E-9567-1824C4059FB6}" destId="{A5BF434F-D2E4-4E5A-8211-B5264406C8AC}" srcOrd="1" destOrd="0" presId="urn:microsoft.com/office/officeart/2005/8/layout/venn1"/>
    <dgm:cxn modelId="{6F5C7FE8-AF7C-466A-A6BA-1282F7D5CB59}" srcId="{28F07553-8A06-4712-B75F-B96658DA2043}" destId="{21CF1AC2-7B69-48C9-99A7-878D2D651C71}" srcOrd="2" destOrd="0" parTransId="{2F5117FC-A8F0-4927-BF48-C6CFBE35BCDC}" sibTransId="{0F8A406A-424A-4F8A-8C10-4CAF028FC6BA}"/>
    <dgm:cxn modelId="{1889B183-46D9-4012-B2B3-9775FC74ED6D}" type="presOf" srcId="{49BECA9F-E151-4E90-B717-AD5CFE52661D}" destId="{FEBD7838-9571-4A37-AA05-F27768644AE7}" srcOrd="0" destOrd="0" presId="urn:microsoft.com/office/officeart/2005/8/layout/venn1"/>
    <dgm:cxn modelId="{57A18A2B-DE7F-450E-8030-EEBC7F83DF0C}" type="presOf" srcId="{21CF1AC2-7B69-48C9-99A7-878D2D651C71}" destId="{237C8F32-D489-4F74-AACD-9275C2B881B1}" srcOrd="1" destOrd="0" presId="urn:microsoft.com/office/officeart/2005/8/layout/venn1"/>
    <dgm:cxn modelId="{73D8ADCB-BAFE-4A4B-AF80-59A13C4FFABB}" type="presOf" srcId="{DB650783-269D-4E51-A969-C651425BA5F5}" destId="{BB6F16FD-0CF6-4138-9D26-8537EE55EC68}" srcOrd="0" destOrd="0" presId="urn:microsoft.com/office/officeart/2005/8/layout/venn1"/>
    <dgm:cxn modelId="{25A109AB-3F43-48E9-8777-694D6F28F30F}" type="presOf" srcId="{28F07553-8A06-4712-B75F-B96658DA2043}" destId="{B93695BD-1280-4260-8523-A906827F5026}" srcOrd="0" destOrd="0" presId="urn:microsoft.com/office/officeart/2005/8/layout/venn1"/>
    <dgm:cxn modelId="{E4540F6E-AD9E-41BF-82A3-1A568D882857}" type="presOf" srcId="{49BECA9F-E151-4E90-B717-AD5CFE52661D}" destId="{A3EB9074-18B6-462B-9DDC-D84DC766495F}" srcOrd="1" destOrd="0" presId="urn:microsoft.com/office/officeart/2005/8/layout/venn1"/>
    <dgm:cxn modelId="{2F493455-4A17-4DD3-ABDF-8D161E533892}" type="presOf" srcId="{DB650783-269D-4E51-A969-C651425BA5F5}" destId="{FCA15A4A-88DD-4566-BD7E-5DFC38352E1B}" srcOrd="1" destOrd="0" presId="urn:microsoft.com/office/officeart/2005/8/layout/venn1"/>
    <dgm:cxn modelId="{FBF35830-EEA8-4300-8FA9-E697B1626E16}" type="presOf" srcId="{3B4D1031-1C5A-411E-9567-1824C4059FB6}" destId="{60046942-A06D-4434-B985-31E4CBC8E656}" srcOrd="0" destOrd="0" presId="urn:microsoft.com/office/officeart/2005/8/layout/venn1"/>
    <dgm:cxn modelId="{88EDC775-CCC1-498B-9F61-C68023C252E1}" type="presParOf" srcId="{B93695BD-1280-4260-8523-A906827F5026}" destId="{FEBD7838-9571-4A37-AA05-F27768644AE7}" srcOrd="0" destOrd="0" presId="urn:microsoft.com/office/officeart/2005/8/layout/venn1"/>
    <dgm:cxn modelId="{F58FB038-B4E3-458B-B206-72CB58515D22}" type="presParOf" srcId="{B93695BD-1280-4260-8523-A906827F5026}" destId="{A3EB9074-18B6-462B-9DDC-D84DC766495F}" srcOrd="1" destOrd="0" presId="urn:microsoft.com/office/officeart/2005/8/layout/venn1"/>
    <dgm:cxn modelId="{411F6DB1-C55E-4D55-AA26-E17A148A9D15}" type="presParOf" srcId="{B93695BD-1280-4260-8523-A906827F5026}" destId="{60046942-A06D-4434-B985-31E4CBC8E656}" srcOrd="2" destOrd="0" presId="urn:microsoft.com/office/officeart/2005/8/layout/venn1"/>
    <dgm:cxn modelId="{80802D4E-A8CD-4261-9D05-EF8361EA993C}" type="presParOf" srcId="{B93695BD-1280-4260-8523-A906827F5026}" destId="{A5BF434F-D2E4-4E5A-8211-B5264406C8AC}" srcOrd="3" destOrd="0" presId="urn:microsoft.com/office/officeart/2005/8/layout/venn1"/>
    <dgm:cxn modelId="{839D383E-FB1A-4E30-9287-BBD06D7819D4}" type="presParOf" srcId="{B93695BD-1280-4260-8523-A906827F5026}" destId="{E6CF14DE-2DD9-42BA-B03C-377E56667A71}" srcOrd="4" destOrd="0" presId="urn:microsoft.com/office/officeart/2005/8/layout/venn1"/>
    <dgm:cxn modelId="{55CC2A1B-BA34-4905-BCC5-4080F112D348}" type="presParOf" srcId="{B93695BD-1280-4260-8523-A906827F5026}" destId="{237C8F32-D489-4F74-AACD-9275C2B881B1}" srcOrd="5" destOrd="0" presId="urn:microsoft.com/office/officeart/2005/8/layout/venn1"/>
    <dgm:cxn modelId="{A2185D4E-5A8C-4F16-94AC-5CF8C50EA4B3}" type="presParOf" srcId="{B93695BD-1280-4260-8523-A906827F5026}" destId="{BB6F16FD-0CF6-4138-9D26-8537EE55EC68}" srcOrd="6" destOrd="0" presId="urn:microsoft.com/office/officeart/2005/8/layout/venn1"/>
    <dgm:cxn modelId="{CE6F0923-84A7-4B58-B5F4-0BB03A919D43}" type="presParOf" srcId="{B93695BD-1280-4260-8523-A906827F5026}" destId="{FCA15A4A-88DD-4566-BD7E-5DFC38352E1B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F07553-8A06-4712-B75F-B96658DA2043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49BECA9F-E151-4E90-B717-AD5CFE52661D}">
      <dgm:prSet phldrT="[Text]" custT="1"/>
      <dgm:spPr/>
      <dgm:t>
        <a:bodyPr/>
        <a:lstStyle/>
        <a:p>
          <a:pPr algn="ctr" rtl="1"/>
          <a:r>
            <a:rPr lang="ar-EG" sz="2800" b="1" dirty="0" smtClean="0"/>
            <a:t>رأى عام سلبى</a:t>
          </a:r>
          <a:endParaRPr lang="ar-EG" sz="2800" b="1" dirty="0"/>
        </a:p>
      </dgm:t>
    </dgm:pt>
    <dgm:pt modelId="{7C35E166-A3B0-467D-A4CC-92C7C1EA25D7}" type="parTrans" cxnId="{E3A6377B-9B1E-4810-A131-BBAF393894E1}">
      <dgm:prSet/>
      <dgm:spPr/>
      <dgm:t>
        <a:bodyPr/>
        <a:lstStyle/>
        <a:p>
          <a:pPr rtl="1"/>
          <a:endParaRPr lang="ar-EG"/>
        </a:p>
      </dgm:t>
    </dgm:pt>
    <dgm:pt modelId="{55177B02-5525-463F-86FB-6FD127532669}" type="sibTrans" cxnId="{E3A6377B-9B1E-4810-A131-BBAF393894E1}">
      <dgm:prSet/>
      <dgm:spPr/>
      <dgm:t>
        <a:bodyPr/>
        <a:lstStyle/>
        <a:p>
          <a:pPr rtl="1"/>
          <a:endParaRPr lang="ar-EG"/>
        </a:p>
      </dgm:t>
    </dgm:pt>
    <dgm:pt modelId="{04E68132-306B-458D-BAF1-FCB59B9E7B81}">
      <dgm:prSet phldrT="[Text]" custT="1"/>
      <dgm:spPr/>
      <dgm:t>
        <a:bodyPr/>
        <a:lstStyle/>
        <a:p>
          <a:pPr algn="ctr" rtl="1"/>
          <a:r>
            <a:rPr lang="ar-EG" sz="2800" b="1" dirty="0" smtClean="0"/>
            <a:t>رأى عام إيجابى</a:t>
          </a:r>
          <a:endParaRPr lang="ar-EG" sz="2800" b="1" dirty="0"/>
        </a:p>
      </dgm:t>
    </dgm:pt>
    <dgm:pt modelId="{64CA18DD-F599-480B-A71A-5B136ECD8F57}" type="parTrans" cxnId="{333FD08B-7122-47F0-8AE4-870877AC3036}">
      <dgm:prSet/>
      <dgm:spPr/>
      <dgm:t>
        <a:bodyPr/>
        <a:lstStyle/>
        <a:p>
          <a:pPr rtl="1"/>
          <a:endParaRPr lang="ar-EG"/>
        </a:p>
      </dgm:t>
    </dgm:pt>
    <dgm:pt modelId="{CAF0D808-CED4-4283-8159-957ED1AF0CDF}" type="sibTrans" cxnId="{333FD08B-7122-47F0-8AE4-870877AC3036}">
      <dgm:prSet/>
      <dgm:spPr/>
      <dgm:t>
        <a:bodyPr/>
        <a:lstStyle/>
        <a:p>
          <a:pPr rtl="1"/>
          <a:endParaRPr lang="ar-EG"/>
        </a:p>
      </dgm:t>
    </dgm:pt>
    <dgm:pt modelId="{B93695BD-1280-4260-8523-A906827F5026}" type="pres">
      <dgm:prSet presAssocID="{28F07553-8A06-4712-B75F-B96658DA2043}" presName="compositeShape" presStyleCnt="0">
        <dgm:presLayoutVars>
          <dgm:chMax val="7"/>
          <dgm:dir/>
          <dgm:resizeHandles val="exact"/>
        </dgm:presLayoutVars>
      </dgm:prSet>
      <dgm:spPr/>
    </dgm:pt>
    <dgm:pt modelId="{FEBD7838-9571-4A37-AA05-F27768644AE7}" type="pres">
      <dgm:prSet presAssocID="{49BECA9F-E151-4E90-B717-AD5CFE52661D}" presName="circ1" presStyleLbl="vennNode1" presStyleIdx="0" presStyleCnt="2"/>
      <dgm:spPr/>
      <dgm:t>
        <a:bodyPr/>
        <a:lstStyle/>
        <a:p>
          <a:pPr rtl="1"/>
          <a:endParaRPr lang="ar-EG"/>
        </a:p>
      </dgm:t>
    </dgm:pt>
    <dgm:pt modelId="{A3EB9074-18B6-462B-9DDC-D84DC766495F}" type="pres">
      <dgm:prSet presAssocID="{49BECA9F-E151-4E90-B717-AD5CFE52661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6E03BC9-3C88-4D06-B03E-420863EC9E7D}" type="pres">
      <dgm:prSet presAssocID="{04E68132-306B-458D-BAF1-FCB59B9E7B81}" presName="circ2" presStyleLbl="vennNode1" presStyleIdx="1" presStyleCnt="2"/>
      <dgm:spPr/>
      <dgm:t>
        <a:bodyPr/>
        <a:lstStyle/>
        <a:p>
          <a:pPr rtl="1"/>
          <a:endParaRPr lang="ar-EG"/>
        </a:p>
      </dgm:t>
    </dgm:pt>
    <dgm:pt modelId="{DE286E4C-D86A-41DB-98F0-B3137874C94E}" type="pres">
      <dgm:prSet presAssocID="{04E68132-306B-458D-BAF1-FCB59B9E7B8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3936FBD9-B364-455D-BFA4-8105E7A43F26}" type="presOf" srcId="{49BECA9F-E151-4E90-B717-AD5CFE52661D}" destId="{FEBD7838-9571-4A37-AA05-F27768644AE7}" srcOrd="1" destOrd="0" presId="urn:microsoft.com/office/officeart/2005/8/layout/venn1"/>
    <dgm:cxn modelId="{333FD08B-7122-47F0-8AE4-870877AC3036}" srcId="{28F07553-8A06-4712-B75F-B96658DA2043}" destId="{04E68132-306B-458D-BAF1-FCB59B9E7B81}" srcOrd="1" destOrd="0" parTransId="{64CA18DD-F599-480B-A71A-5B136ECD8F57}" sibTransId="{CAF0D808-CED4-4283-8159-957ED1AF0CDF}"/>
    <dgm:cxn modelId="{AB897EA6-6034-496C-92CF-147FBBAB3E33}" type="presOf" srcId="{04E68132-306B-458D-BAF1-FCB59B9E7B81}" destId="{DE286E4C-D86A-41DB-98F0-B3137874C94E}" srcOrd="0" destOrd="0" presId="urn:microsoft.com/office/officeart/2005/8/layout/venn1"/>
    <dgm:cxn modelId="{E3A6377B-9B1E-4810-A131-BBAF393894E1}" srcId="{28F07553-8A06-4712-B75F-B96658DA2043}" destId="{49BECA9F-E151-4E90-B717-AD5CFE52661D}" srcOrd="0" destOrd="0" parTransId="{7C35E166-A3B0-467D-A4CC-92C7C1EA25D7}" sibTransId="{55177B02-5525-463F-86FB-6FD127532669}"/>
    <dgm:cxn modelId="{955017A9-AAEA-4E09-A2FE-F54B3EB322B8}" type="presOf" srcId="{49BECA9F-E151-4E90-B717-AD5CFE52661D}" destId="{A3EB9074-18B6-462B-9DDC-D84DC766495F}" srcOrd="0" destOrd="0" presId="urn:microsoft.com/office/officeart/2005/8/layout/venn1"/>
    <dgm:cxn modelId="{5DCCBAD4-CB7D-43A1-80C6-2E1A4726ADAD}" type="presOf" srcId="{04E68132-306B-458D-BAF1-FCB59B9E7B81}" destId="{36E03BC9-3C88-4D06-B03E-420863EC9E7D}" srcOrd="1" destOrd="0" presId="urn:microsoft.com/office/officeart/2005/8/layout/venn1"/>
    <dgm:cxn modelId="{3D6B9219-6FBA-4190-84AD-7AA7D5C22C8F}" type="presOf" srcId="{28F07553-8A06-4712-B75F-B96658DA2043}" destId="{B93695BD-1280-4260-8523-A906827F5026}" srcOrd="0" destOrd="0" presId="urn:microsoft.com/office/officeart/2005/8/layout/venn1"/>
    <dgm:cxn modelId="{86AF248E-D73E-418B-BF74-51EFAE19C4B1}" type="presParOf" srcId="{B93695BD-1280-4260-8523-A906827F5026}" destId="{FEBD7838-9571-4A37-AA05-F27768644AE7}" srcOrd="0" destOrd="0" presId="urn:microsoft.com/office/officeart/2005/8/layout/venn1"/>
    <dgm:cxn modelId="{B298E3DF-7A7D-4F4E-B019-90C6FF2C0BDE}" type="presParOf" srcId="{B93695BD-1280-4260-8523-A906827F5026}" destId="{A3EB9074-18B6-462B-9DDC-D84DC766495F}" srcOrd="1" destOrd="0" presId="urn:microsoft.com/office/officeart/2005/8/layout/venn1"/>
    <dgm:cxn modelId="{6D9B9CA0-8B9B-4B21-BBD5-4B17EA3C82D8}" type="presParOf" srcId="{B93695BD-1280-4260-8523-A906827F5026}" destId="{36E03BC9-3C88-4D06-B03E-420863EC9E7D}" srcOrd="2" destOrd="0" presId="urn:microsoft.com/office/officeart/2005/8/layout/venn1"/>
    <dgm:cxn modelId="{119F8C2D-F5CE-4DE6-82AC-96500104E5DB}" type="presParOf" srcId="{B93695BD-1280-4260-8523-A906827F5026}" destId="{DE286E4C-D86A-41DB-98F0-B3137874C94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F07553-8A06-4712-B75F-B96658DA2043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49BECA9F-E151-4E90-B717-AD5CFE52661D}">
      <dgm:prSet phldrT="[Text]" custT="1"/>
      <dgm:spPr/>
      <dgm:t>
        <a:bodyPr/>
        <a:lstStyle/>
        <a:p>
          <a:pPr algn="ctr" rtl="1"/>
          <a:r>
            <a:rPr lang="ar-EG" sz="2800" b="1" dirty="0" smtClean="0"/>
            <a:t>الرأى العام السياسى </a:t>
          </a:r>
          <a:endParaRPr lang="ar-EG" sz="2800" b="1" dirty="0"/>
        </a:p>
      </dgm:t>
    </dgm:pt>
    <dgm:pt modelId="{7C35E166-A3B0-467D-A4CC-92C7C1EA25D7}" type="parTrans" cxnId="{E3A6377B-9B1E-4810-A131-BBAF393894E1}">
      <dgm:prSet/>
      <dgm:spPr/>
      <dgm:t>
        <a:bodyPr/>
        <a:lstStyle/>
        <a:p>
          <a:pPr rtl="1"/>
          <a:endParaRPr lang="ar-EG"/>
        </a:p>
      </dgm:t>
    </dgm:pt>
    <dgm:pt modelId="{55177B02-5525-463F-86FB-6FD127532669}" type="sibTrans" cxnId="{E3A6377B-9B1E-4810-A131-BBAF393894E1}">
      <dgm:prSet/>
      <dgm:spPr/>
      <dgm:t>
        <a:bodyPr/>
        <a:lstStyle/>
        <a:p>
          <a:pPr rtl="1"/>
          <a:endParaRPr lang="ar-EG"/>
        </a:p>
      </dgm:t>
    </dgm:pt>
    <dgm:pt modelId="{04E68132-306B-458D-BAF1-FCB59B9E7B81}">
      <dgm:prSet phldrT="[Text]" custT="1"/>
      <dgm:spPr/>
      <dgm:t>
        <a:bodyPr/>
        <a:lstStyle/>
        <a:p>
          <a:pPr algn="ctr" rtl="1"/>
          <a:r>
            <a:rPr lang="ar-EG" sz="2800" b="1" dirty="0" smtClean="0"/>
            <a:t>الرأى العام الاقتصادى </a:t>
          </a:r>
          <a:endParaRPr lang="ar-EG" sz="2800" b="1" dirty="0"/>
        </a:p>
      </dgm:t>
    </dgm:pt>
    <dgm:pt modelId="{64CA18DD-F599-480B-A71A-5B136ECD8F57}" type="parTrans" cxnId="{333FD08B-7122-47F0-8AE4-870877AC3036}">
      <dgm:prSet/>
      <dgm:spPr/>
      <dgm:t>
        <a:bodyPr/>
        <a:lstStyle/>
        <a:p>
          <a:pPr rtl="1"/>
          <a:endParaRPr lang="ar-EG"/>
        </a:p>
      </dgm:t>
    </dgm:pt>
    <dgm:pt modelId="{CAF0D808-CED4-4283-8159-957ED1AF0CDF}" type="sibTrans" cxnId="{333FD08B-7122-47F0-8AE4-870877AC3036}">
      <dgm:prSet/>
      <dgm:spPr/>
      <dgm:t>
        <a:bodyPr/>
        <a:lstStyle/>
        <a:p>
          <a:pPr rtl="1"/>
          <a:endParaRPr lang="ar-EG"/>
        </a:p>
      </dgm:t>
    </dgm:pt>
    <dgm:pt modelId="{285EA05D-9877-428E-8874-FF503E8B0475}">
      <dgm:prSet phldrT="[Text]" custT="1"/>
      <dgm:spPr/>
      <dgm:t>
        <a:bodyPr/>
        <a:lstStyle/>
        <a:p>
          <a:pPr algn="ctr" rtl="1"/>
          <a:r>
            <a:rPr lang="ar-EG" sz="2800" b="1" dirty="0" smtClean="0"/>
            <a:t>الرأى العام الاجتماعى</a:t>
          </a:r>
          <a:endParaRPr lang="ar-EG" sz="2800" b="1" dirty="0"/>
        </a:p>
      </dgm:t>
    </dgm:pt>
    <dgm:pt modelId="{2017CA74-4CF6-4C55-AD67-3A2C29CEC26E}" type="parTrans" cxnId="{18AB6C1F-A671-4003-BB12-319884A8ADA7}">
      <dgm:prSet/>
      <dgm:spPr/>
    </dgm:pt>
    <dgm:pt modelId="{FC9B7980-644D-4EEB-9DD6-08BD6E717BB5}" type="sibTrans" cxnId="{18AB6C1F-A671-4003-BB12-319884A8ADA7}">
      <dgm:prSet/>
      <dgm:spPr/>
    </dgm:pt>
    <dgm:pt modelId="{B93695BD-1280-4260-8523-A906827F5026}" type="pres">
      <dgm:prSet presAssocID="{28F07553-8A06-4712-B75F-B96658DA2043}" presName="compositeShape" presStyleCnt="0">
        <dgm:presLayoutVars>
          <dgm:chMax val="7"/>
          <dgm:dir/>
          <dgm:resizeHandles val="exact"/>
        </dgm:presLayoutVars>
      </dgm:prSet>
      <dgm:spPr/>
    </dgm:pt>
    <dgm:pt modelId="{FEBD7838-9571-4A37-AA05-F27768644AE7}" type="pres">
      <dgm:prSet presAssocID="{49BECA9F-E151-4E90-B717-AD5CFE52661D}" presName="circ1" presStyleLbl="vennNode1" presStyleIdx="0" presStyleCnt="3"/>
      <dgm:spPr/>
      <dgm:t>
        <a:bodyPr/>
        <a:lstStyle/>
        <a:p>
          <a:pPr rtl="1"/>
          <a:endParaRPr lang="ar-EG"/>
        </a:p>
      </dgm:t>
    </dgm:pt>
    <dgm:pt modelId="{A3EB9074-18B6-462B-9DDC-D84DC766495F}" type="pres">
      <dgm:prSet presAssocID="{49BECA9F-E151-4E90-B717-AD5CFE52661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6E03BC9-3C88-4D06-B03E-420863EC9E7D}" type="pres">
      <dgm:prSet presAssocID="{04E68132-306B-458D-BAF1-FCB59B9E7B81}" presName="circ2" presStyleLbl="vennNode1" presStyleIdx="1" presStyleCnt="3"/>
      <dgm:spPr/>
      <dgm:t>
        <a:bodyPr/>
        <a:lstStyle/>
        <a:p>
          <a:pPr rtl="1"/>
          <a:endParaRPr lang="ar-EG"/>
        </a:p>
      </dgm:t>
    </dgm:pt>
    <dgm:pt modelId="{DE286E4C-D86A-41DB-98F0-B3137874C94E}" type="pres">
      <dgm:prSet presAssocID="{04E68132-306B-458D-BAF1-FCB59B9E7B8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10CB234-1CB4-42AF-B253-A38B65D0635C}" type="pres">
      <dgm:prSet presAssocID="{285EA05D-9877-428E-8874-FF503E8B0475}" presName="circ3" presStyleLbl="vennNode1" presStyleIdx="2" presStyleCnt="3"/>
      <dgm:spPr/>
      <dgm:t>
        <a:bodyPr/>
        <a:lstStyle/>
        <a:p>
          <a:pPr rtl="1"/>
          <a:endParaRPr lang="ar-EG"/>
        </a:p>
      </dgm:t>
    </dgm:pt>
    <dgm:pt modelId="{F97DC142-5243-4C93-884C-C0D3349645E7}" type="pres">
      <dgm:prSet presAssocID="{285EA05D-9877-428E-8874-FF503E8B047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9271DC01-6EF0-4029-8970-70AD4EEE4647}" type="presOf" srcId="{285EA05D-9877-428E-8874-FF503E8B0475}" destId="{F97DC142-5243-4C93-884C-C0D3349645E7}" srcOrd="1" destOrd="0" presId="urn:microsoft.com/office/officeart/2005/8/layout/venn1"/>
    <dgm:cxn modelId="{39270768-27FE-4949-87DD-323CAB216E68}" type="presOf" srcId="{285EA05D-9877-428E-8874-FF503E8B0475}" destId="{F10CB234-1CB4-42AF-B253-A38B65D0635C}" srcOrd="0" destOrd="0" presId="urn:microsoft.com/office/officeart/2005/8/layout/venn1"/>
    <dgm:cxn modelId="{333FD08B-7122-47F0-8AE4-870877AC3036}" srcId="{28F07553-8A06-4712-B75F-B96658DA2043}" destId="{04E68132-306B-458D-BAF1-FCB59B9E7B81}" srcOrd="1" destOrd="0" parTransId="{64CA18DD-F599-480B-A71A-5B136ECD8F57}" sibTransId="{CAF0D808-CED4-4283-8159-957ED1AF0CDF}"/>
    <dgm:cxn modelId="{18AB6C1F-A671-4003-BB12-319884A8ADA7}" srcId="{28F07553-8A06-4712-B75F-B96658DA2043}" destId="{285EA05D-9877-428E-8874-FF503E8B0475}" srcOrd="2" destOrd="0" parTransId="{2017CA74-4CF6-4C55-AD67-3A2C29CEC26E}" sibTransId="{FC9B7980-644D-4EEB-9DD6-08BD6E717BB5}"/>
    <dgm:cxn modelId="{E3A6377B-9B1E-4810-A131-BBAF393894E1}" srcId="{28F07553-8A06-4712-B75F-B96658DA2043}" destId="{49BECA9F-E151-4E90-B717-AD5CFE52661D}" srcOrd="0" destOrd="0" parTransId="{7C35E166-A3B0-467D-A4CC-92C7C1EA25D7}" sibTransId="{55177B02-5525-463F-86FB-6FD127532669}"/>
    <dgm:cxn modelId="{F1CE7DB3-9C1B-4DD9-A02B-24DB20FFEBF6}" type="presOf" srcId="{49BECA9F-E151-4E90-B717-AD5CFE52661D}" destId="{A3EB9074-18B6-462B-9DDC-D84DC766495F}" srcOrd="1" destOrd="0" presId="urn:microsoft.com/office/officeart/2005/8/layout/venn1"/>
    <dgm:cxn modelId="{A15A5344-013D-49EA-BCA8-1024EEB597CE}" type="presOf" srcId="{28F07553-8A06-4712-B75F-B96658DA2043}" destId="{B93695BD-1280-4260-8523-A906827F5026}" srcOrd="0" destOrd="0" presId="urn:microsoft.com/office/officeart/2005/8/layout/venn1"/>
    <dgm:cxn modelId="{64915D51-AE44-42FB-801C-7B03E156C475}" type="presOf" srcId="{04E68132-306B-458D-BAF1-FCB59B9E7B81}" destId="{DE286E4C-D86A-41DB-98F0-B3137874C94E}" srcOrd="1" destOrd="0" presId="urn:microsoft.com/office/officeart/2005/8/layout/venn1"/>
    <dgm:cxn modelId="{F07B97F3-7077-4123-8D77-8D35E5E14C81}" type="presOf" srcId="{04E68132-306B-458D-BAF1-FCB59B9E7B81}" destId="{36E03BC9-3C88-4D06-B03E-420863EC9E7D}" srcOrd="0" destOrd="0" presId="urn:microsoft.com/office/officeart/2005/8/layout/venn1"/>
    <dgm:cxn modelId="{C944EB41-8580-4D0C-AFBC-8203C794EB64}" type="presOf" srcId="{49BECA9F-E151-4E90-B717-AD5CFE52661D}" destId="{FEBD7838-9571-4A37-AA05-F27768644AE7}" srcOrd="0" destOrd="0" presId="urn:microsoft.com/office/officeart/2005/8/layout/venn1"/>
    <dgm:cxn modelId="{1BE9F12E-11AB-4772-88BC-5100FAE0C948}" type="presParOf" srcId="{B93695BD-1280-4260-8523-A906827F5026}" destId="{FEBD7838-9571-4A37-AA05-F27768644AE7}" srcOrd="0" destOrd="0" presId="urn:microsoft.com/office/officeart/2005/8/layout/venn1"/>
    <dgm:cxn modelId="{B0663850-FF4E-4647-9B72-7A37DD336E72}" type="presParOf" srcId="{B93695BD-1280-4260-8523-A906827F5026}" destId="{A3EB9074-18B6-462B-9DDC-D84DC766495F}" srcOrd="1" destOrd="0" presId="urn:microsoft.com/office/officeart/2005/8/layout/venn1"/>
    <dgm:cxn modelId="{724978A9-09E6-4D2E-82F0-10A310884640}" type="presParOf" srcId="{B93695BD-1280-4260-8523-A906827F5026}" destId="{36E03BC9-3C88-4D06-B03E-420863EC9E7D}" srcOrd="2" destOrd="0" presId="urn:microsoft.com/office/officeart/2005/8/layout/venn1"/>
    <dgm:cxn modelId="{E626C64F-9B2B-4078-8843-D040F94ED1D8}" type="presParOf" srcId="{B93695BD-1280-4260-8523-A906827F5026}" destId="{DE286E4C-D86A-41DB-98F0-B3137874C94E}" srcOrd="3" destOrd="0" presId="urn:microsoft.com/office/officeart/2005/8/layout/venn1"/>
    <dgm:cxn modelId="{A86F22A2-2D8D-4E9E-8E4B-6560642D1462}" type="presParOf" srcId="{B93695BD-1280-4260-8523-A906827F5026}" destId="{F10CB234-1CB4-42AF-B253-A38B65D0635C}" srcOrd="4" destOrd="0" presId="urn:microsoft.com/office/officeart/2005/8/layout/venn1"/>
    <dgm:cxn modelId="{6EDE275D-B0AB-422F-806A-7C9C95156778}" type="presParOf" srcId="{B93695BD-1280-4260-8523-A906827F5026}" destId="{F97DC142-5243-4C93-884C-C0D3349645E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9062C-922B-4755-9D57-1B98C9EFDB1A}">
      <dsp:nvSpPr>
        <dsp:cNvPr id="0" name=""/>
        <dsp:cNvSpPr/>
      </dsp:nvSpPr>
      <dsp:spPr>
        <a:xfrm>
          <a:off x="2938049" y="45259"/>
          <a:ext cx="2353500" cy="23535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المحلى</a:t>
          </a:r>
          <a:endParaRPr lang="ar-EG" sz="2800" b="1" kern="1200" dirty="0"/>
        </a:p>
      </dsp:txBody>
      <dsp:txXfrm>
        <a:off x="3209607" y="362077"/>
        <a:ext cx="1810385" cy="746783"/>
      </dsp:txXfrm>
    </dsp:sp>
    <dsp:sp modelId="{B9AAA5A6-32DE-41B9-8587-A5566DC8CFF1}">
      <dsp:nvSpPr>
        <dsp:cNvPr id="0" name=""/>
        <dsp:cNvSpPr/>
      </dsp:nvSpPr>
      <dsp:spPr>
        <a:xfrm>
          <a:off x="3979021" y="1086231"/>
          <a:ext cx="2353500" cy="23535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الوطنى</a:t>
          </a:r>
          <a:endParaRPr lang="ar-EG" sz="2800" b="1" kern="1200" dirty="0"/>
        </a:p>
      </dsp:txBody>
      <dsp:txXfrm>
        <a:off x="5246290" y="1357788"/>
        <a:ext cx="905192" cy="1810385"/>
      </dsp:txXfrm>
    </dsp:sp>
    <dsp:sp modelId="{C7D0BFB2-19A1-4E5E-8D4D-833C4AAE26A6}">
      <dsp:nvSpPr>
        <dsp:cNvPr id="0" name=""/>
        <dsp:cNvSpPr/>
      </dsp:nvSpPr>
      <dsp:spPr>
        <a:xfrm>
          <a:off x="2938049" y="2127202"/>
          <a:ext cx="2353500" cy="23535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الإقليمى</a:t>
          </a:r>
          <a:endParaRPr lang="ar-EG" sz="2800" b="1" kern="1200" dirty="0"/>
        </a:p>
      </dsp:txBody>
      <dsp:txXfrm>
        <a:off x="3209607" y="3417102"/>
        <a:ext cx="1810385" cy="746783"/>
      </dsp:txXfrm>
    </dsp:sp>
    <dsp:sp modelId="{7E444A59-9B13-4B82-9954-9EC6220880C0}">
      <dsp:nvSpPr>
        <dsp:cNvPr id="0" name=""/>
        <dsp:cNvSpPr/>
      </dsp:nvSpPr>
      <dsp:spPr>
        <a:xfrm>
          <a:off x="1897078" y="1086231"/>
          <a:ext cx="2353500" cy="23535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العالمى</a:t>
          </a:r>
          <a:endParaRPr lang="ar-EG" sz="2800" b="1" kern="1200" dirty="0"/>
        </a:p>
      </dsp:txBody>
      <dsp:txXfrm>
        <a:off x="2078116" y="1357788"/>
        <a:ext cx="905192" cy="1810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D7838-9571-4A37-AA05-F27768644AE7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اليومى</a:t>
          </a:r>
          <a:endParaRPr lang="ar-EG" sz="2800" b="1" kern="1200" dirty="0"/>
        </a:p>
      </dsp:txBody>
      <dsp:txXfrm>
        <a:off x="3119088" y="531800"/>
        <a:ext cx="1991423" cy="1222010"/>
      </dsp:txXfrm>
    </dsp:sp>
    <dsp:sp modelId="{60046942-A06D-4434-B985-31E4CBC8E656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المؤقت</a:t>
          </a:r>
          <a:endParaRPr lang="ar-EG" sz="2800" b="1" kern="1200" dirty="0"/>
        </a:p>
      </dsp:txBody>
      <dsp:txXfrm>
        <a:off x="4567396" y="2455334"/>
        <a:ext cx="1629346" cy="1493567"/>
      </dsp:txXfrm>
    </dsp:sp>
    <dsp:sp modelId="{E6CF14DE-2DD9-42BA-B03C-377E56667A71}">
      <dsp:nvSpPr>
        <dsp:cNvPr id="0" name=""/>
        <dsp:cNvSpPr/>
      </dsp:nvSpPr>
      <dsp:spPr>
        <a:xfrm>
          <a:off x="1450510" y="1612763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الدائم(الثابت)</a:t>
          </a:r>
          <a:endParaRPr lang="ar-EG" sz="2800" b="1" kern="1200" dirty="0"/>
        </a:p>
      </dsp:txBody>
      <dsp:txXfrm>
        <a:off x="1706227" y="2314287"/>
        <a:ext cx="1629346" cy="1493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D7838-9571-4A37-AA05-F27768644AE7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القائد</a:t>
          </a:r>
          <a:endParaRPr lang="ar-EG" sz="2800" b="1" kern="1200" dirty="0"/>
        </a:p>
      </dsp:txBody>
      <dsp:txXfrm>
        <a:off x="3119088" y="531800"/>
        <a:ext cx="1991423" cy="1222010"/>
      </dsp:txXfrm>
    </dsp:sp>
    <dsp:sp modelId="{60046942-A06D-4434-B985-31E4CBC8E656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المثقف</a:t>
          </a:r>
          <a:endParaRPr lang="ar-EG" sz="2800" b="1" kern="1200" dirty="0"/>
        </a:p>
      </dsp:txBody>
      <dsp:txXfrm>
        <a:off x="4567396" y="2455334"/>
        <a:ext cx="1629346" cy="1493567"/>
      </dsp:txXfrm>
    </dsp:sp>
    <dsp:sp modelId="{E6CF14DE-2DD9-42BA-B03C-377E56667A71}">
      <dsp:nvSpPr>
        <dsp:cNvPr id="0" name=""/>
        <dsp:cNvSpPr/>
      </dsp:nvSpPr>
      <dsp:spPr>
        <a:xfrm>
          <a:off x="1450510" y="1612763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التابع</a:t>
          </a:r>
          <a:endParaRPr lang="ar-EG" sz="2800" b="1" kern="1200" dirty="0"/>
        </a:p>
      </dsp:txBody>
      <dsp:txXfrm>
        <a:off x="1706227" y="2314287"/>
        <a:ext cx="1629346" cy="14935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D7838-9571-4A37-AA05-F27768644AE7}">
      <dsp:nvSpPr>
        <dsp:cNvPr id="0" name=""/>
        <dsp:cNvSpPr/>
      </dsp:nvSpPr>
      <dsp:spPr>
        <a:xfrm>
          <a:off x="2938049" y="45259"/>
          <a:ext cx="2353500" cy="235350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رأى الأقلية</a:t>
          </a:r>
          <a:endParaRPr lang="ar-EG" sz="2800" b="1" kern="1200" dirty="0"/>
        </a:p>
      </dsp:txBody>
      <dsp:txXfrm>
        <a:off x="3209607" y="362077"/>
        <a:ext cx="1810385" cy="746783"/>
      </dsp:txXfrm>
    </dsp:sp>
    <dsp:sp modelId="{60046942-A06D-4434-B985-31E4CBC8E656}">
      <dsp:nvSpPr>
        <dsp:cNvPr id="0" name=""/>
        <dsp:cNvSpPr/>
      </dsp:nvSpPr>
      <dsp:spPr>
        <a:xfrm>
          <a:off x="4402839" y="1108730"/>
          <a:ext cx="2353500" cy="2353500"/>
        </a:xfrm>
        <a:prstGeom prst="ellipse">
          <a:avLst/>
        </a:prstGeom>
        <a:solidFill>
          <a:schemeClr val="accent5">
            <a:alpha val="50000"/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b="1" kern="1200" dirty="0" smtClean="0"/>
            <a:t>الرأى الائتلافى</a:t>
          </a:r>
          <a:endParaRPr lang="ar-EG" sz="2400" b="1" kern="1200" dirty="0"/>
        </a:p>
      </dsp:txBody>
      <dsp:txXfrm>
        <a:off x="5670109" y="1380288"/>
        <a:ext cx="905192" cy="1810385"/>
      </dsp:txXfrm>
    </dsp:sp>
    <dsp:sp modelId="{E6CF14DE-2DD9-42BA-B03C-377E56667A71}">
      <dsp:nvSpPr>
        <dsp:cNvPr id="0" name=""/>
        <dsp:cNvSpPr/>
      </dsp:nvSpPr>
      <dsp:spPr>
        <a:xfrm>
          <a:off x="2654970" y="2004961"/>
          <a:ext cx="2353500" cy="2353500"/>
        </a:xfrm>
        <a:prstGeom prst="ellipse">
          <a:avLst/>
        </a:prstGeom>
        <a:solidFill>
          <a:schemeClr val="accent5">
            <a:alpha val="50000"/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رأى الأغلبية </a:t>
          </a:r>
          <a:endParaRPr lang="ar-EG" sz="2800" b="1" kern="1200" dirty="0"/>
        </a:p>
      </dsp:txBody>
      <dsp:txXfrm>
        <a:off x="2926528" y="3294861"/>
        <a:ext cx="1810385" cy="746783"/>
      </dsp:txXfrm>
    </dsp:sp>
    <dsp:sp modelId="{BB6F16FD-0CF6-4138-9D26-8537EE55EC68}">
      <dsp:nvSpPr>
        <dsp:cNvPr id="0" name=""/>
        <dsp:cNvSpPr/>
      </dsp:nvSpPr>
      <dsp:spPr>
        <a:xfrm>
          <a:off x="1234473" y="1108730"/>
          <a:ext cx="2353500" cy="235350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الساحق والجامع </a:t>
          </a:r>
          <a:endParaRPr lang="ar-EG" sz="2800" b="1" kern="1200" dirty="0"/>
        </a:p>
      </dsp:txBody>
      <dsp:txXfrm>
        <a:off x="1415512" y="1380288"/>
        <a:ext cx="905192" cy="18103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D7838-9571-4A37-AA05-F27768644AE7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رأى عام سلبى</a:t>
          </a:r>
          <a:endParaRPr lang="ar-EG" sz="2800" b="1" kern="1200" dirty="0"/>
        </a:p>
      </dsp:txBody>
      <dsp:txXfrm>
        <a:off x="870589" y="543115"/>
        <a:ext cx="2595368" cy="3439731"/>
      </dsp:txXfrm>
    </dsp:sp>
    <dsp:sp modelId="{36E03BC9-3C88-4D06-B03E-420863EC9E7D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رأى عام إيجابى</a:t>
          </a:r>
          <a:endParaRPr lang="ar-EG" sz="2800" b="1" kern="1200" dirty="0"/>
        </a:p>
      </dsp:txBody>
      <dsp:txXfrm>
        <a:off x="4763642" y="543115"/>
        <a:ext cx="2595368" cy="34397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D7838-9571-4A37-AA05-F27768644AE7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السياسى </a:t>
          </a:r>
          <a:endParaRPr lang="ar-EG" sz="2800" b="1" kern="1200" dirty="0"/>
        </a:p>
      </dsp:txBody>
      <dsp:txXfrm>
        <a:off x="3119088" y="531800"/>
        <a:ext cx="1991423" cy="1222010"/>
      </dsp:txXfrm>
    </dsp:sp>
    <dsp:sp modelId="{36E03BC9-3C88-4D06-B03E-420863EC9E7D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الاقتصادى </a:t>
          </a:r>
          <a:endParaRPr lang="ar-EG" sz="2800" b="1" kern="1200" dirty="0"/>
        </a:p>
      </dsp:txBody>
      <dsp:txXfrm>
        <a:off x="4567396" y="2455334"/>
        <a:ext cx="1629346" cy="1493567"/>
      </dsp:txXfrm>
    </dsp:sp>
    <dsp:sp modelId="{F10CB234-1CB4-42AF-B253-A38B65D0635C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الرأى العام الاجتماعى</a:t>
          </a:r>
          <a:endParaRPr lang="ar-EG" sz="2800" b="1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A3CE2C4-513B-4B64-BA1A-FC222B1B6D1F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EBD5DB-F186-4819-A1DF-F9EF3539630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431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32901979"/>
      </p:ext>
    </p:extLst>
  </p:cSld>
  <p:clrMapOvr>
    <a:masterClrMapping/>
  </p:clrMapOvr>
  <p:transition spd="slow" advTm="0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41020493"/>
      </p:ext>
    </p:extLst>
  </p:cSld>
  <p:clrMapOvr>
    <a:masterClrMapping/>
  </p:clrMapOvr>
  <p:transition spd="slow" advTm="0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7348371"/>
      </p:ext>
    </p:extLst>
  </p:cSld>
  <p:clrMapOvr>
    <a:masterClrMapping/>
  </p:clrMapOvr>
  <p:transition spd="slow" advTm="0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8138093"/>
      </p:ext>
    </p:extLst>
  </p:cSld>
  <p:clrMapOvr>
    <a:masterClrMapping/>
  </p:clrMapOvr>
  <p:transition spd="slow" advTm="0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95668513"/>
      </p:ext>
    </p:extLst>
  </p:cSld>
  <p:clrMapOvr>
    <a:masterClrMapping/>
  </p:clrMapOvr>
  <p:transition spd="slow" advTm="0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23859181"/>
      </p:ext>
    </p:extLst>
  </p:cSld>
  <p:clrMapOvr>
    <a:masterClrMapping/>
  </p:clrMapOvr>
  <p:transition spd="slow" advTm="0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3800163"/>
      </p:ext>
    </p:extLst>
  </p:cSld>
  <p:clrMapOvr>
    <a:masterClrMapping/>
  </p:clrMapOvr>
  <p:transition spd="slow" advTm="0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0629531"/>
      </p:ext>
    </p:extLst>
  </p:cSld>
  <p:clrMapOvr>
    <a:masterClrMapping/>
  </p:clrMapOvr>
  <p:transition spd="slow" advTm="0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34992063"/>
      </p:ext>
    </p:extLst>
  </p:cSld>
  <p:clrMapOvr>
    <a:masterClrMapping/>
  </p:clrMapOvr>
  <p:transition spd="slow" advTm="0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34641172"/>
      </p:ext>
    </p:extLst>
  </p:cSld>
  <p:clrMapOvr>
    <a:masterClrMapping/>
  </p:clrMapOvr>
  <p:transition spd="slow" advTm="0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1799237"/>
      </p:ext>
    </p:extLst>
  </p:cSld>
  <p:clrMapOvr>
    <a:masterClrMapping/>
  </p:clrMapOvr>
  <p:transition spd="slow" advTm="0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714AC-E4A0-4DE1-8A94-35B403F40B51}" type="datetimeFigureOut">
              <a:rPr lang="ar-EG" smtClean="0"/>
              <a:t>22/03/1442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49D1-16E3-4068-A96E-E09B3789782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064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0">
    <p:cover dir="r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7985810" cy="6048672"/>
          </a:xfrm>
        </p:spPr>
      </p:pic>
      <p:sp>
        <p:nvSpPr>
          <p:cNvPr id="3" name="Rectangle 2"/>
          <p:cNvSpPr/>
          <p:nvPr/>
        </p:nvSpPr>
        <p:spPr>
          <a:xfrm>
            <a:off x="1835696" y="3244334"/>
            <a:ext cx="48283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EG" dirty="0" smtClean="0"/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EG" sz="3200" dirty="0" smtClean="0">
                <a:solidFill>
                  <a:srgbClr val="00B0F0"/>
                </a:solidFill>
              </a:rPr>
              <a:t>الرأى العام والإعلام</a:t>
            </a:r>
            <a:r>
              <a:rPr lang="ar-EG" sz="3200" dirty="0">
                <a:solidFill>
                  <a:srgbClr val="00B0F0"/>
                </a:solidFill>
              </a:rPr>
              <a:t/>
            </a:r>
            <a:br>
              <a:rPr lang="ar-EG" sz="3200" dirty="0">
                <a:solidFill>
                  <a:srgbClr val="00B0F0"/>
                </a:solidFill>
              </a:rPr>
            </a:br>
            <a:r>
              <a:rPr lang="ar-EG" sz="3200" dirty="0">
                <a:solidFill>
                  <a:srgbClr val="00B0F0"/>
                </a:solidFill>
              </a:rPr>
              <a:t>المحاضرة </a:t>
            </a:r>
            <a:r>
              <a:rPr lang="ar-EG" sz="3200" dirty="0" smtClean="0">
                <a:solidFill>
                  <a:srgbClr val="00B0F0"/>
                </a:solidFill>
              </a:rPr>
              <a:t>رقم(</a:t>
            </a:r>
            <a:r>
              <a:rPr lang="ar-EG" sz="3200" dirty="0" smtClean="0"/>
              <a:t>4</a:t>
            </a:r>
            <a:r>
              <a:rPr lang="ar-EG" sz="3200" dirty="0" smtClean="0">
                <a:solidFill>
                  <a:srgbClr val="00B0F0"/>
                </a:solidFill>
              </a:rPr>
              <a:t>)</a:t>
            </a:r>
            <a:endParaRPr lang="ar-EG" sz="3200" dirty="0" smtClean="0">
              <a:solidFill>
                <a:srgbClr val="00B0F0"/>
              </a:solidFill>
            </a:endParaRPr>
          </a:p>
          <a:p>
            <a:pPr algn="ctr"/>
            <a:r>
              <a:rPr lang="ar-EG" sz="3200" dirty="0">
                <a:solidFill>
                  <a:srgbClr val="00B0F0"/>
                </a:solidFill>
              </a:rPr>
              <a:t>د. راجية إبراهيم </a:t>
            </a:r>
          </a:p>
          <a:p>
            <a:pPr algn="ctr"/>
            <a:r>
              <a:rPr lang="ar-EG" sz="3200" dirty="0">
                <a:solidFill>
                  <a:srgbClr val="00B0F0"/>
                </a:solidFill>
              </a:rPr>
              <a:t>الفرقة </a:t>
            </a:r>
            <a:r>
              <a:rPr lang="ar-EG" sz="3200" dirty="0" smtClean="0">
                <a:solidFill>
                  <a:srgbClr val="00B0F0"/>
                </a:solidFill>
              </a:rPr>
              <a:t>الثالثة</a:t>
            </a:r>
            <a:endParaRPr lang="ar-EG" sz="3200" dirty="0">
              <a:solidFill>
                <a:srgbClr val="00B0F0"/>
              </a:solidFill>
            </a:endParaRPr>
          </a:p>
          <a:p>
            <a:pPr algn="ctr"/>
            <a:r>
              <a:rPr lang="ar-EG" sz="3200" dirty="0">
                <a:solidFill>
                  <a:srgbClr val="00B0F0"/>
                </a:solidFill>
              </a:rPr>
              <a:t>شعبة إذاعة /إعلام</a:t>
            </a:r>
          </a:p>
          <a:p>
            <a:endParaRPr lang="ar-EG" dirty="0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56839195"/>
      </p:ext>
    </p:extLst>
  </p:cSld>
  <p:clrMapOvr>
    <a:masterClrMapping/>
  </p:clrMapOvr>
  <p:transition spd="slow" advTm="0">
    <p:cover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6600" b="1" dirty="0" smtClean="0"/>
              <a:t>شكرا </a:t>
            </a:r>
          </a:p>
          <a:p>
            <a:pPr marL="0" indent="0" algn="ctr">
              <a:buNone/>
            </a:pPr>
            <a:r>
              <a:rPr lang="ar-EG" sz="6600" b="1" dirty="0" smtClean="0"/>
              <a:t>لحسن المتابعة</a:t>
            </a:r>
          </a:p>
          <a:p>
            <a:pPr marL="0" indent="0" algn="ctr">
              <a:buNone/>
            </a:pPr>
            <a:r>
              <a:rPr lang="ar-EG" sz="6600" b="1" dirty="0" smtClean="0">
                <a:solidFill>
                  <a:schemeClr val="tx2">
                    <a:lumMod val="75000"/>
                  </a:schemeClr>
                </a:solidFill>
              </a:rPr>
              <a:t>لمزيد من التواصل</a:t>
            </a:r>
          </a:p>
          <a:p>
            <a:pPr marL="0" indent="0" algn="ctr">
              <a:buNone/>
            </a:pPr>
            <a:r>
              <a:rPr lang="en-US" sz="5400" b="1" dirty="0" smtClean="0"/>
              <a:t>Ragia.ebrahim@gmai</a:t>
            </a:r>
            <a:r>
              <a:rPr lang="en-US" sz="4800" b="1" dirty="0" smtClean="0"/>
              <a:t>l.co</a:t>
            </a:r>
            <a:r>
              <a:rPr lang="en-US" sz="5400" b="1" dirty="0" smtClean="0"/>
              <a:t>m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3098786192"/>
      </p:ext>
    </p:extLst>
  </p:cSld>
  <p:clrMapOvr>
    <a:masterClrMapping/>
  </p:clrMapOvr>
  <p:transition spd="slow" advTm="0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r>
              <a:rPr lang="ar-EG" b="1" dirty="0"/>
              <a:t>	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776864" cy="5400600"/>
          </a:xfrm>
        </p:spPr>
        <p:txBody>
          <a:bodyPr>
            <a:normAutofit/>
          </a:bodyPr>
          <a:lstStyle/>
          <a:p>
            <a:endParaRPr lang="ar-EG" sz="4400" b="1" dirty="0">
              <a:solidFill>
                <a:prstClr val="black"/>
              </a:solidFill>
              <a:ea typeface="+mj-ea"/>
              <a:cs typeface="Times New Roman"/>
            </a:endParaRPr>
          </a:p>
          <a:p>
            <a:r>
              <a:rPr lang="ar-EG" sz="6000" b="1" dirty="0">
                <a:solidFill>
                  <a:schemeClr val="tx2"/>
                </a:solidFill>
                <a:ea typeface="Calibri"/>
                <a:cs typeface="Tahoma"/>
              </a:rPr>
              <a:t>أنواع الرأى العام</a:t>
            </a:r>
            <a:endParaRPr lang="ar-EG" sz="6000" b="1" dirty="0">
              <a:ea typeface="Calibri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8991694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ar-EG" b="1" dirty="0" smtClean="0">
                <a:ea typeface="Calibri"/>
                <a:cs typeface="Simplified Arabic"/>
              </a:rPr>
              <a:t>أولا:الرأى </a:t>
            </a:r>
            <a:r>
              <a:rPr lang="ar-EG" b="1" dirty="0">
                <a:ea typeface="Calibri"/>
                <a:cs typeface="Simplified Arabic"/>
              </a:rPr>
              <a:t>الشخصى والرأى الخاص والرأى </a:t>
            </a:r>
            <a:r>
              <a:rPr lang="ar-EG" b="1" dirty="0" smtClean="0">
                <a:ea typeface="Calibri"/>
                <a:cs typeface="Simplified Arabic"/>
              </a:rPr>
              <a:t>العام:</a:t>
            </a:r>
          </a:p>
          <a:p>
            <a:pPr>
              <a:buFont typeface="Wingdings" pitchFamily="2" charset="2"/>
              <a:buChar char="q"/>
            </a:pPr>
            <a:r>
              <a:rPr lang="ar-EG" b="1" dirty="0"/>
              <a:t>فالرأى الشخصى </a:t>
            </a:r>
            <a:r>
              <a:rPr lang="ar-EG" dirty="0" smtClean="0"/>
              <a:t>هو </a:t>
            </a:r>
            <a:r>
              <a:rPr lang="ar-EG" dirty="0"/>
              <a:t>الرأى الذى يرغب فى أن يشارك به المجموعة ويعبر عن وجهة نظره دون أن يخشى من الجهر به شيئا</a:t>
            </a:r>
            <a:r>
              <a:rPr lang="ar-EG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ar-EG" b="1" dirty="0"/>
              <a:t>والرأى الخاص </a:t>
            </a:r>
            <a:r>
              <a:rPr lang="ar-EG" dirty="0"/>
              <a:t>هو ما يحتفظ به الفرد لنفسه ولا يبوح به  لغيره خشية أن يعرض نفسه للخطر </a:t>
            </a:r>
            <a:r>
              <a:rPr lang="ar-EG" dirty="0" smtClean="0"/>
              <a:t>.</a:t>
            </a:r>
            <a:endParaRPr lang="ar-EG" dirty="0"/>
          </a:p>
          <a:p>
            <a:pPr>
              <a:buFont typeface="Wingdings" pitchFamily="2" charset="2"/>
              <a:buChar char="q"/>
            </a:pPr>
            <a:r>
              <a:rPr lang="ar-EG" dirty="0"/>
              <a:t>ويفرق الباحثون بين </a:t>
            </a:r>
            <a:r>
              <a:rPr lang="ar-EG" b="1" dirty="0"/>
              <a:t>الرأى العام </a:t>
            </a:r>
            <a:r>
              <a:rPr lang="ar-EG" dirty="0" smtClean="0"/>
              <a:t>وسابقيه على </a:t>
            </a:r>
            <a:r>
              <a:rPr lang="ar-EG" dirty="0"/>
              <a:t>أساس </a:t>
            </a:r>
            <a:r>
              <a:rPr lang="ar-EG" dirty="0" smtClean="0"/>
              <a:t>أنه اتجاه </a:t>
            </a:r>
            <a:r>
              <a:rPr lang="ar-EG" dirty="0"/>
              <a:t>جماعة من الناس نحو مشكلة معينة أو حادث معين ،فى حين الرأى الخاص يعتبر ظاهرة نفسية وهو يمثل رأى الشخص الذى يعتنقه.</a:t>
            </a:r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4202265"/>
      </p:ext>
    </p:extLst>
  </p:cSld>
  <p:clrMapOvr>
    <a:masterClrMapping/>
  </p:clrMapOvr>
  <p:transition spd="slow" advTm="0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تقسيم الرأى </a:t>
            </a:r>
            <a:r>
              <a:rPr lang="ar-EG" dirty="0"/>
              <a:t>العام وفقا للنطاق الجغرافى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0055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3372838"/>
      </p:ext>
    </p:extLst>
  </p:cSld>
  <p:clrMapOvr>
    <a:masterClrMapping/>
  </p:clrMapOvr>
  <p:transition spd="slow" advTm="0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/>
              <a:t>تقسيم الرأى العام من حيث المعيار الزمنى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9859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2575577"/>
      </p:ext>
    </p:extLst>
  </p:cSld>
  <p:clrMapOvr>
    <a:masterClrMapping/>
  </p:clrMapOvr>
  <p:transition spd="slow" advTm="0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/>
              <a:t>الرأى العام من حيث التأثير والتأثر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0074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9878765"/>
      </p:ext>
    </p:extLst>
  </p:cSld>
  <p:clrMapOvr>
    <a:masterClrMapping/>
  </p:clrMapOvr>
  <p:transition spd="slow" advTm="0"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/>
              <a:t>تقسيم الرأى العام وفقا لمعيار الحجم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2384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8257314"/>
      </p:ext>
    </p:extLst>
  </p:cSld>
  <p:clrMapOvr>
    <a:masterClrMapping/>
  </p:clrMapOvr>
  <p:transition spd="slow" advTm="0"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>
                <a:ea typeface="Calibri"/>
                <a:cs typeface="Simplified Arabic"/>
              </a:rPr>
              <a:t>أنواع الرأى العام حسب نشاطه ومشاركته فى السياسة العامة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2336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3255461"/>
      </p:ext>
    </p:extLst>
  </p:cSld>
  <p:clrMapOvr>
    <a:masterClrMapping/>
  </p:clrMapOvr>
  <p:transition spd="slow" advTm="0"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>
                <a:ea typeface="Calibri"/>
                <a:cs typeface="Simplified Arabic"/>
              </a:rPr>
              <a:t>الرأى العام حسب نطاق </a:t>
            </a:r>
            <a:r>
              <a:rPr lang="ar-EG" b="1" dirty="0" smtClean="0">
                <a:ea typeface="Calibri"/>
                <a:cs typeface="Simplified Arabic"/>
              </a:rPr>
              <a:t>الموضوع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5873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6052469"/>
      </p:ext>
    </p:extLst>
  </p:cSld>
  <p:clrMapOvr>
    <a:masterClrMapping/>
  </p:clrMapOvr>
  <p:transition spd="slow" advTm="0">
    <p:cover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9746</TotalTime>
  <Words>190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 </vt:lpstr>
      <vt:lpstr>PowerPoint Presentation</vt:lpstr>
      <vt:lpstr>تقسيم الرأى العام وفقا للنطاق الجغرافى </vt:lpstr>
      <vt:lpstr>تقسيم الرأى العام من حيث المعيار الزمنى</vt:lpstr>
      <vt:lpstr>الرأى العام من حيث التأثير والتأثر</vt:lpstr>
      <vt:lpstr>تقسيم الرأى العام وفقا لمعيار الحجم</vt:lpstr>
      <vt:lpstr>أنواع الرأى العام حسب نشاطه ومشاركته فى السياسة العامة</vt:lpstr>
      <vt:lpstr>الرأى العام حسب نطاق الموضوع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الفضائيات العربية</dc:title>
  <dc:creator>Horus</dc:creator>
  <cp:lastModifiedBy>m</cp:lastModifiedBy>
  <cp:revision>75</cp:revision>
  <dcterms:created xsi:type="dcterms:W3CDTF">2020-03-15T20:51:49Z</dcterms:created>
  <dcterms:modified xsi:type="dcterms:W3CDTF">2020-11-07T12:08:49Z</dcterms:modified>
</cp:coreProperties>
</file>